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64"/>
  </p:notesMasterIdLst>
  <p:sldIdLst>
    <p:sldId id="262" r:id="rId2"/>
    <p:sldId id="357" r:id="rId3"/>
    <p:sldId id="347" r:id="rId4"/>
    <p:sldId id="349" r:id="rId5"/>
    <p:sldId id="322" r:id="rId6"/>
    <p:sldId id="261" r:id="rId7"/>
    <p:sldId id="356" r:id="rId8"/>
    <p:sldId id="355" r:id="rId9"/>
    <p:sldId id="353" r:id="rId10"/>
    <p:sldId id="354" r:id="rId11"/>
    <p:sldId id="259" r:id="rId12"/>
    <p:sldId id="269" r:id="rId13"/>
    <p:sldId id="285" r:id="rId14"/>
    <p:sldId id="272" r:id="rId15"/>
    <p:sldId id="275" r:id="rId16"/>
    <p:sldId id="277" r:id="rId17"/>
    <p:sldId id="265" r:id="rId18"/>
    <p:sldId id="271" r:id="rId19"/>
    <p:sldId id="334" r:id="rId20"/>
    <p:sldId id="279" r:id="rId21"/>
    <p:sldId id="283" r:id="rId22"/>
    <p:sldId id="284" r:id="rId23"/>
    <p:sldId id="335" r:id="rId24"/>
    <p:sldId id="278" r:id="rId25"/>
    <p:sldId id="281" r:id="rId26"/>
    <p:sldId id="317" r:id="rId27"/>
    <p:sldId id="287" r:id="rId28"/>
    <p:sldId id="288" r:id="rId29"/>
    <p:sldId id="316" r:id="rId30"/>
    <p:sldId id="289" r:id="rId31"/>
    <p:sldId id="318" r:id="rId32"/>
    <p:sldId id="319" r:id="rId33"/>
    <p:sldId id="297" r:id="rId34"/>
    <p:sldId id="299" r:id="rId35"/>
    <p:sldId id="298" r:id="rId36"/>
    <p:sldId id="321" r:id="rId37"/>
    <p:sldId id="320" r:id="rId38"/>
    <p:sldId id="300" r:id="rId39"/>
    <p:sldId id="302" r:id="rId40"/>
    <p:sldId id="303" r:id="rId41"/>
    <p:sldId id="304" r:id="rId42"/>
    <p:sldId id="305" r:id="rId43"/>
    <p:sldId id="282" r:id="rId44"/>
    <p:sldId id="329" r:id="rId45"/>
    <p:sldId id="333" r:id="rId46"/>
    <p:sldId id="257" r:id="rId47"/>
    <p:sldId id="338" r:id="rId48"/>
    <p:sldId id="340" r:id="rId49"/>
    <p:sldId id="267" r:id="rId50"/>
    <p:sldId id="337" r:id="rId51"/>
    <p:sldId id="339" r:id="rId52"/>
    <p:sldId id="268" r:id="rId53"/>
    <p:sldId id="331" r:id="rId54"/>
    <p:sldId id="332" r:id="rId55"/>
    <p:sldId id="342" r:id="rId56"/>
    <p:sldId id="315" r:id="rId57"/>
    <p:sldId id="343" r:id="rId58"/>
    <p:sldId id="345" r:id="rId59"/>
    <p:sldId id="328" r:id="rId60"/>
    <p:sldId id="346" r:id="rId61"/>
    <p:sldId id="344" r:id="rId62"/>
    <p:sldId id="290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FF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7423" autoAdjust="0"/>
  </p:normalViewPr>
  <p:slideViewPr>
    <p:cSldViewPr snapToGrid="0">
      <p:cViewPr varScale="1">
        <p:scale>
          <a:sx n="153" d="100"/>
          <a:sy n="153" d="100"/>
        </p:scale>
        <p:origin x="216" y="2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77CAF-9F4A-4DCB-9B72-24636164F16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1949D-B62A-453F-9C67-49326C50B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87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6954706" cy="22224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 dirty="0"/>
          </a:p>
        </p:txBody>
      </p:sp>
      <p:pic>
        <p:nvPicPr>
          <p:cNvPr id="6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55A7-845A-4BFE-9A4E-E84263E58D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20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4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703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591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425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190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440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348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42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277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36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68" y="610"/>
            <a:ext cx="12178064" cy="685678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40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790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269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283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280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1477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581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/>
        </p:nvCxnSpPr>
        <p:spPr bwMode="auto">
          <a:xfrm flipV="1">
            <a:off x="9139245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/>
        </p:nvCxnSpPr>
        <p:spPr bwMode="auto">
          <a:xfrm>
            <a:off x="6389817" y="3426884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463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/>
        </p:nvCxnSpPr>
        <p:spPr bwMode="auto">
          <a:xfrm>
            <a:off x="304801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/>
        </p:nvCxnSpPr>
        <p:spPr bwMode="auto">
          <a:xfrm>
            <a:off x="6389817" y="3422651"/>
            <a:ext cx="54864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/>
        </p:nvCxnSpPr>
        <p:spPr bwMode="auto">
          <a:xfrm flipV="1">
            <a:off x="9141024" y="313269"/>
            <a:ext cx="0" cy="282254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44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6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9144000" y="3722189"/>
            <a:ext cx="0" cy="227221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/>
        </p:nvCxnSpPr>
        <p:spPr bwMode="auto">
          <a:xfrm>
            <a:off x="304800" y="3429000"/>
            <a:ext cx="115824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138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124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68" y="609"/>
            <a:ext cx="12178064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65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02253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/>
        </p:nvCxnSpPr>
        <p:spPr bwMode="auto"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/>
        </p:nvCxnSpPr>
        <p:spPr bwMode="auto">
          <a:xfrm flipV="1">
            <a:off x="3045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/>
        </p:nvCxnSpPr>
        <p:spPr bwMode="auto">
          <a:xfrm flipV="1">
            <a:off x="9141025" y="313267"/>
            <a:ext cx="0" cy="5681133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2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7627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085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>
                <a:solidFill>
                  <a:schemeClr val="tx1"/>
                </a:solidFill>
              </a:defRPr>
            </a:lvl1pPr>
            <a:lvl2pPr>
              <a:spcBef>
                <a:spcPts val="1467"/>
              </a:spcBef>
              <a:defRPr sz="1867">
                <a:solidFill>
                  <a:schemeClr val="tx1"/>
                </a:solidFill>
              </a:defRPr>
            </a:lvl2pPr>
            <a:lvl3pPr>
              <a:spcBef>
                <a:spcPts val="1467"/>
              </a:spcBef>
              <a:defRPr sz="1867">
                <a:solidFill>
                  <a:schemeClr val="tx1"/>
                </a:solidFill>
              </a:defRPr>
            </a:lvl3pPr>
            <a:lvl4pPr>
              <a:spcBef>
                <a:spcPts val="1467"/>
              </a:spcBef>
              <a:defRPr sz="1867">
                <a:solidFill>
                  <a:schemeClr val="tx1"/>
                </a:solidFill>
              </a:defRPr>
            </a:lvl4pPr>
            <a:lvl5pPr>
              <a:spcBef>
                <a:spcPts val="1467"/>
              </a:spcBef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5136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333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333">
                <a:solidFill>
                  <a:schemeClr val="tx1"/>
                </a:solidFill>
              </a:defRPr>
            </a:lvl2pPr>
            <a:lvl3pPr>
              <a:spcBef>
                <a:spcPts val="400"/>
              </a:spcBef>
              <a:defRPr sz="1333">
                <a:solidFill>
                  <a:schemeClr val="tx1"/>
                </a:solidFill>
              </a:defRPr>
            </a:lvl3pPr>
            <a:lvl4pPr>
              <a:spcBef>
                <a:spcPts val="400"/>
              </a:spcBef>
              <a:defRPr sz="1333">
                <a:solidFill>
                  <a:schemeClr val="tx1"/>
                </a:solidFill>
              </a:defRPr>
            </a:lvl4pPr>
            <a:lvl5pPr>
              <a:spcBef>
                <a:spcPts val="400"/>
              </a:spcBef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6874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897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420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790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>
                <a:solidFill>
                  <a:schemeClr val="tx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Introduction to AI: The Low-Math way to understand Neural Networks 2022 by Maximilian Jesch</a:t>
            </a:r>
            <a:endParaRPr lang="de-DE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44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0" y="609"/>
            <a:ext cx="12178061" cy="685677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581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30930" y="3083847"/>
            <a:ext cx="1730141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88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30931" y="3083847"/>
            <a:ext cx="1730139" cy="6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582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30930" y="3083846"/>
            <a:ext cx="1730141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821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3781-207A-4D6B-96AA-7BBB2AD5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67CF-8484-46DD-959A-E4036AD4D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06E7B-98C7-4F19-AE1E-72357943A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5A72C-A865-4B76-B276-79C87BE9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B855F-AB87-44E2-8F4F-ACAFEE16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46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0" y="610"/>
            <a:ext cx="12178061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6929992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b="1">
                <a:solidFill>
                  <a:srgbClr val="000000"/>
                </a:solidFill>
                <a:latin typeface="Graphik Meetup"/>
              </a:rPr>
              <a:t>Introduction to AI: The Low-Math way to understand Neural Networks 2022 by Maximilian Jesch</a:t>
            </a:r>
            <a:endParaRPr lang="de-DE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 b="1">
                <a:solidFill>
                  <a:srgbClr val="000000"/>
                </a:solidFill>
                <a:latin typeface="Graphik Meetup"/>
              </a:rPr>
              <a:t>Introduction to AI: The Low-Math way to understand Neural Networks 2022 by Maximilian Jesch</a:t>
            </a:r>
            <a:endParaRPr lang="de-DE" dirty="0"/>
          </a:p>
        </p:txBody>
      </p:sp>
      <p:pic>
        <p:nvPicPr>
          <p:cNvPr id="6" name="Pictur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0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16" y="5080"/>
            <a:ext cx="12171208" cy="685292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5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0" y="610"/>
            <a:ext cx="12178060" cy="685677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3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0" y="609"/>
            <a:ext cx="12178060" cy="6856776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400801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de-DE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D97D7BD7-C6CA-41A9-8580-7E7AF4BEB02B}" type="slidenum">
              <a:rPr lang="de-DE" smtClean="0"/>
              <a:t>‹#›</a:t>
            </a:fld>
            <a:endParaRPr lang="de-D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BE6151-8DBA-4EAD-937A-82E90604E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AI: The Low-Math way to understand Neural Networks 2022 by Maximilian Jesch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42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  <p:sldLayoutId id="2147483723" r:id="rId38"/>
    <p:sldLayoutId id="2147483724" r:id="rId39"/>
    <p:sldLayoutId id="2147483725" r:id="rId40"/>
    <p:sldLayoutId id="2147483726" r:id="rId41"/>
    <p:sldLayoutId id="2147483727" r:id="rId42"/>
    <p:sldLayoutId id="2147483729" r:id="rId4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7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7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7" b="0" i="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7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1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sv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D2F8-4DFD-41EB-A9BF-1CC35863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73" y="625215"/>
            <a:ext cx="7717453" cy="5726176"/>
          </a:xfrm>
        </p:spPr>
        <p:txBody>
          <a:bodyPr/>
          <a:lstStyle/>
          <a:p>
            <a:pPr algn="l"/>
            <a:r>
              <a:rPr lang="en-US" sz="11500" b="1" i="0" dirty="0">
                <a:solidFill>
                  <a:srgbClr val="000000"/>
                </a:solidFill>
                <a:effectLst/>
                <a:latin typeface="Graphik Meetup"/>
              </a:rPr>
              <a:t>Starting at 16:00 CET</a:t>
            </a:r>
          </a:p>
        </p:txBody>
      </p:sp>
    </p:spTree>
    <p:extLst>
      <p:ext uri="{BB962C8B-B14F-4D97-AF65-F5344CB8AC3E}">
        <p14:creationId xmlns:p14="http://schemas.microsoft.com/office/powerpoint/2010/main" val="1354922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2B6E-39B0-4F73-A523-FEB0B31C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tx1"/>
                </a:solidFill>
              </a:rPr>
              <a:t>Historical </a:t>
            </a:r>
            <a:r>
              <a:rPr lang="de-DE" sz="3200" dirty="0" err="1">
                <a:solidFill>
                  <a:schemeClr val="tx1"/>
                </a:solidFill>
              </a:rPr>
              <a:t>Overview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CD502-89F9-4AB9-8A3F-01CBAC103104}"/>
              </a:ext>
            </a:extLst>
          </p:cNvPr>
          <p:cNvSpPr txBox="1"/>
          <p:nvPr/>
        </p:nvSpPr>
        <p:spPr>
          <a:xfrm>
            <a:off x="4926107" y="1116650"/>
            <a:ext cx="6242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12" name="Rechteck 34">
            <a:extLst>
              <a:ext uri="{FF2B5EF4-FFF2-40B4-BE49-F238E27FC236}">
                <a16:creationId xmlns:a16="http://schemas.microsoft.com/office/drawing/2014/main" id="{84247D3F-9B7A-417D-9C61-48522F45C0C4}"/>
              </a:ext>
            </a:extLst>
          </p:cNvPr>
          <p:cNvSpPr/>
          <p:nvPr/>
        </p:nvSpPr>
        <p:spPr>
          <a:xfrm>
            <a:off x="359303" y="1716815"/>
            <a:ext cx="11601191" cy="401662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36">
            <a:extLst>
              <a:ext uri="{FF2B5EF4-FFF2-40B4-BE49-F238E27FC236}">
                <a16:creationId xmlns:a16="http://schemas.microsoft.com/office/drawing/2014/main" id="{76917744-3EE6-4DBF-8B5B-3923B7057CDE}"/>
              </a:ext>
            </a:extLst>
          </p:cNvPr>
          <p:cNvSpPr txBox="1"/>
          <p:nvPr/>
        </p:nvSpPr>
        <p:spPr>
          <a:xfrm>
            <a:off x="595479" y="1928083"/>
            <a:ext cx="7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8D8D8D"/>
                </a:solidFill>
              </a:rPr>
              <a:t>Artificial</a:t>
            </a:r>
            <a:r>
              <a:rPr lang="de-DE" sz="2400" b="1" dirty="0">
                <a:solidFill>
                  <a:srgbClr val="8D8D8D"/>
                </a:solidFill>
              </a:rPr>
              <a:t> Intelligence</a:t>
            </a:r>
            <a:endParaRPr lang="de-DE" sz="2400" i="1" dirty="0">
              <a:solidFill>
                <a:srgbClr val="8D8D8D"/>
              </a:solidFill>
            </a:endParaRPr>
          </a:p>
        </p:txBody>
      </p:sp>
      <p:sp>
        <p:nvSpPr>
          <p:cNvPr id="14" name="Rechteck 42">
            <a:extLst>
              <a:ext uri="{FF2B5EF4-FFF2-40B4-BE49-F238E27FC236}">
                <a16:creationId xmlns:a16="http://schemas.microsoft.com/office/drawing/2014/main" id="{196A17DC-CDDE-427D-95ED-D8D97978EF6F}"/>
              </a:ext>
            </a:extLst>
          </p:cNvPr>
          <p:cNvSpPr/>
          <p:nvPr/>
        </p:nvSpPr>
        <p:spPr>
          <a:xfrm>
            <a:off x="3723767" y="2473556"/>
            <a:ext cx="8236727" cy="3232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43">
            <a:extLst>
              <a:ext uri="{FF2B5EF4-FFF2-40B4-BE49-F238E27FC236}">
                <a16:creationId xmlns:a16="http://schemas.microsoft.com/office/drawing/2014/main" id="{9A78072A-3ED5-444A-A726-98F7E45AFA6D}"/>
              </a:ext>
            </a:extLst>
          </p:cNvPr>
          <p:cNvSpPr/>
          <p:nvPr/>
        </p:nvSpPr>
        <p:spPr>
          <a:xfrm>
            <a:off x="7153897" y="3545674"/>
            <a:ext cx="4806597" cy="21877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44">
            <a:extLst>
              <a:ext uri="{FF2B5EF4-FFF2-40B4-BE49-F238E27FC236}">
                <a16:creationId xmlns:a16="http://schemas.microsoft.com/office/drawing/2014/main" id="{3D3059AB-996B-4C72-8B17-9AB721327797}"/>
              </a:ext>
            </a:extLst>
          </p:cNvPr>
          <p:cNvSpPr txBox="1"/>
          <p:nvPr/>
        </p:nvSpPr>
        <p:spPr>
          <a:xfrm>
            <a:off x="3887886" y="2547950"/>
            <a:ext cx="657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8D8D8D"/>
                </a:solidFill>
              </a:rPr>
              <a:t>Machine</a:t>
            </a:r>
            <a:r>
              <a:rPr lang="de-DE" sz="2400" b="1" dirty="0">
                <a:solidFill>
                  <a:srgbClr val="8D8D8D"/>
                </a:solidFill>
              </a:rPr>
              <a:t> Learning</a:t>
            </a:r>
            <a:endParaRPr lang="de-DE" sz="2400" i="1" dirty="0">
              <a:solidFill>
                <a:srgbClr val="8D8D8D"/>
              </a:solidFill>
            </a:endParaRPr>
          </a:p>
        </p:txBody>
      </p:sp>
      <p:cxnSp>
        <p:nvCxnSpPr>
          <p:cNvPr id="17" name="Gerade Verbindung mit Pfeil 4">
            <a:extLst>
              <a:ext uri="{FF2B5EF4-FFF2-40B4-BE49-F238E27FC236}">
                <a16:creationId xmlns:a16="http://schemas.microsoft.com/office/drawing/2014/main" id="{F00868C0-9C71-4E73-AA5D-B27A96AC112E}"/>
              </a:ext>
            </a:extLst>
          </p:cNvPr>
          <p:cNvCxnSpPr>
            <a:cxnSpLocks/>
          </p:cNvCxnSpPr>
          <p:nvPr/>
        </p:nvCxnSpPr>
        <p:spPr>
          <a:xfrm>
            <a:off x="359303" y="5733437"/>
            <a:ext cx="1142772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7">
            <a:extLst>
              <a:ext uri="{FF2B5EF4-FFF2-40B4-BE49-F238E27FC236}">
                <a16:creationId xmlns:a16="http://schemas.microsoft.com/office/drawing/2014/main" id="{F1AE21E4-7261-43A7-89F9-D9715E3113FB}"/>
              </a:ext>
            </a:extLst>
          </p:cNvPr>
          <p:cNvCxnSpPr>
            <a:cxnSpLocks/>
          </p:cNvCxnSpPr>
          <p:nvPr/>
        </p:nvCxnSpPr>
        <p:spPr>
          <a:xfrm>
            <a:off x="964482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9">
            <a:extLst>
              <a:ext uri="{FF2B5EF4-FFF2-40B4-BE49-F238E27FC236}">
                <a16:creationId xmlns:a16="http://schemas.microsoft.com/office/drawing/2014/main" id="{541663BC-7F52-49DD-AA5C-0B1270D85BE7}"/>
              </a:ext>
            </a:extLst>
          </p:cNvPr>
          <p:cNvCxnSpPr>
            <a:cxnSpLocks/>
          </p:cNvCxnSpPr>
          <p:nvPr/>
        </p:nvCxnSpPr>
        <p:spPr>
          <a:xfrm>
            <a:off x="1955986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2">
            <a:extLst>
              <a:ext uri="{FF2B5EF4-FFF2-40B4-BE49-F238E27FC236}">
                <a16:creationId xmlns:a16="http://schemas.microsoft.com/office/drawing/2014/main" id="{1F2B407B-99F4-43D6-82C0-90F6AC670791}"/>
              </a:ext>
            </a:extLst>
          </p:cNvPr>
          <p:cNvCxnSpPr>
            <a:cxnSpLocks/>
          </p:cNvCxnSpPr>
          <p:nvPr/>
        </p:nvCxnSpPr>
        <p:spPr>
          <a:xfrm>
            <a:off x="2947490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13">
            <a:extLst>
              <a:ext uri="{FF2B5EF4-FFF2-40B4-BE49-F238E27FC236}">
                <a16:creationId xmlns:a16="http://schemas.microsoft.com/office/drawing/2014/main" id="{404F3BFD-0C51-493B-B78D-B6DED327B925}"/>
              </a:ext>
            </a:extLst>
          </p:cNvPr>
          <p:cNvCxnSpPr>
            <a:cxnSpLocks/>
          </p:cNvCxnSpPr>
          <p:nvPr/>
        </p:nvCxnSpPr>
        <p:spPr>
          <a:xfrm>
            <a:off x="3938995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14">
            <a:extLst>
              <a:ext uri="{FF2B5EF4-FFF2-40B4-BE49-F238E27FC236}">
                <a16:creationId xmlns:a16="http://schemas.microsoft.com/office/drawing/2014/main" id="{799FFE99-F1AF-43CE-9D7C-2066A21522D2}"/>
              </a:ext>
            </a:extLst>
          </p:cNvPr>
          <p:cNvCxnSpPr>
            <a:cxnSpLocks/>
          </p:cNvCxnSpPr>
          <p:nvPr/>
        </p:nvCxnSpPr>
        <p:spPr>
          <a:xfrm>
            <a:off x="4930499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15">
            <a:extLst>
              <a:ext uri="{FF2B5EF4-FFF2-40B4-BE49-F238E27FC236}">
                <a16:creationId xmlns:a16="http://schemas.microsoft.com/office/drawing/2014/main" id="{75D44BDA-1A39-4068-B9D4-583B1BFE523C}"/>
              </a:ext>
            </a:extLst>
          </p:cNvPr>
          <p:cNvCxnSpPr>
            <a:cxnSpLocks/>
          </p:cNvCxnSpPr>
          <p:nvPr/>
        </p:nvCxnSpPr>
        <p:spPr>
          <a:xfrm>
            <a:off x="5922003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16">
            <a:extLst>
              <a:ext uri="{FF2B5EF4-FFF2-40B4-BE49-F238E27FC236}">
                <a16:creationId xmlns:a16="http://schemas.microsoft.com/office/drawing/2014/main" id="{56E8C4AE-EA1C-4C5A-B8D3-D4313B1F9DB0}"/>
              </a:ext>
            </a:extLst>
          </p:cNvPr>
          <p:cNvCxnSpPr>
            <a:cxnSpLocks/>
          </p:cNvCxnSpPr>
          <p:nvPr/>
        </p:nvCxnSpPr>
        <p:spPr>
          <a:xfrm>
            <a:off x="6913509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17">
            <a:extLst>
              <a:ext uri="{FF2B5EF4-FFF2-40B4-BE49-F238E27FC236}">
                <a16:creationId xmlns:a16="http://schemas.microsoft.com/office/drawing/2014/main" id="{887646FF-67B2-4453-B7B7-22506458CF4F}"/>
              </a:ext>
            </a:extLst>
          </p:cNvPr>
          <p:cNvCxnSpPr>
            <a:cxnSpLocks/>
          </p:cNvCxnSpPr>
          <p:nvPr/>
        </p:nvCxnSpPr>
        <p:spPr>
          <a:xfrm>
            <a:off x="7905014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6">
            <a:extLst>
              <a:ext uri="{FF2B5EF4-FFF2-40B4-BE49-F238E27FC236}">
                <a16:creationId xmlns:a16="http://schemas.microsoft.com/office/drawing/2014/main" id="{2E224EBB-7DA0-4B9E-BC34-7140F5C95F33}"/>
              </a:ext>
            </a:extLst>
          </p:cNvPr>
          <p:cNvSpPr txBox="1"/>
          <p:nvPr/>
        </p:nvSpPr>
        <p:spPr>
          <a:xfrm>
            <a:off x="69356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1950</a:t>
            </a:r>
          </a:p>
        </p:txBody>
      </p:sp>
      <p:sp>
        <p:nvSpPr>
          <p:cNvPr id="27" name="Textfeld 27">
            <a:extLst>
              <a:ext uri="{FF2B5EF4-FFF2-40B4-BE49-F238E27FC236}">
                <a16:creationId xmlns:a16="http://schemas.microsoft.com/office/drawing/2014/main" id="{E05177E9-F92D-4B78-91BE-4D7E18FAB115}"/>
              </a:ext>
            </a:extLst>
          </p:cNvPr>
          <p:cNvSpPr txBox="1"/>
          <p:nvPr/>
        </p:nvSpPr>
        <p:spPr>
          <a:xfrm>
            <a:off x="1695885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1960</a:t>
            </a:r>
            <a:endParaRPr lang="de-DE" dirty="0"/>
          </a:p>
        </p:txBody>
      </p:sp>
      <p:sp>
        <p:nvSpPr>
          <p:cNvPr id="28" name="Textfeld 28">
            <a:extLst>
              <a:ext uri="{FF2B5EF4-FFF2-40B4-BE49-F238E27FC236}">
                <a16:creationId xmlns:a16="http://schemas.microsoft.com/office/drawing/2014/main" id="{7C7371F0-8151-4769-8FAC-77FF970A4F3C}"/>
              </a:ext>
            </a:extLst>
          </p:cNvPr>
          <p:cNvSpPr txBox="1"/>
          <p:nvPr/>
        </p:nvSpPr>
        <p:spPr>
          <a:xfrm>
            <a:off x="2685331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1970</a:t>
            </a:r>
          </a:p>
        </p:txBody>
      </p:sp>
      <p:sp>
        <p:nvSpPr>
          <p:cNvPr id="29" name="Textfeld 29">
            <a:extLst>
              <a:ext uri="{FF2B5EF4-FFF2-40B4-BE49-F238E27FC236}">
                <a16:creationId xmlns:a16="http://schemas.microsoft.com/office/drawing/2014/main" id="{0B567CD4-A58D-40D3-B7ED-176602F6E434}"/>
              </a:ext>
            </a:extLst>
          </p:cNvPr>
          <p:cNvSpPr txBox="1"/>
          <p:nvPr/>
        </p:nvSpPr>
        <p:spPr>
          <a:xfrm>
            <a:off x="368765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1980</a:t>
            </a:r>
          </a:p>
        </p:txBody>
      </p:sp>
      <p:sp>
        <p:nvSpPr>
          <p:cNvPr id="30" name="Textfeld 30">
            <a:extLst>
              <a:ext uri="{FF2B5EF4-FFF2-40B4-BE49-F238E27FC236}">
                <a16:creationId xmlns:a16="http://schemas.microsoft.com/office/drawing/2014/main" id="{EEF39175-5F50-4530-A03A-B208E0320381}"/>
              </a:ext>
            </a:extLst>
          </p:cNvPr>
          <p:cNvSpPr txBox="1"/>
          <p:nvPr/>
        </p:nvSpPr>
        <p:spPr>
          <a:xfrm>
            <a:off x="4664091" y="596427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1990</a:t>
            </a:r>
          </a:p>
        </p:txBody>
      </p:sp>
      <p:sp>
        <p:nvSpPr>
          <p:cNvPr id="31" name="Textfeld 31">
            <a:extLst>
              <a:ext uri="{FF2B5EF4-FFF2-40B4-BE49-F238E27FC236}">
                <a16:creationId xmlns:a16="http://schemas.microsoft.com/office/drawing/2014/main" id="{14B8E2D4-8902-4036-9A00-4B3F6D791975}"/>
              </a:ext>
            </a:extLst>
          </p:cNvPr>
          <p:cNvSpPr txBox="1"/>
          <p:nvPr/>
        </p:nvSpPr>
        <p:spPr>
          <a:xfrm>
            <a:off x="566641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2000</a:t>
            </a:r>
          </a:p>
        </p:txBody>
      </p:sp>
      <p:sp>
        <p:nvSpPr>
          <p:cNvPr id="32" name="Textfeld 32">
            <a:extLst>
              <a:ext uri="{FF2B5EF4-FFF2-40B4-BE49-F238E27FC236}">
                <a16:creationId xmlns:a16="http://schemas.microsoft.com/office/drawing/2014/main" id="{2266C215-1FE6-4393-A39C-DFB494D72A69}"/>
              </a:ext>
            </a:extLst>
          </p:cNvPr>
          <p:cNvSpPr txBox="1"/>
          <p:nvPr/>
        </p:nvSpPr>
        <p:spPr>
          <a:xfrm>
            <a:off x="6639256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2010</a:t>
            </a:r>
          </a:p>
        </p:txBody>
      </p:sp>
      <p:sp>
        <p:nvSpPr>
          <p:cNvPr id="33" name="Textfeld 33">
            <a:extLst>
              <a:ext uri="{FF2B5EF4-FFF2-40B4-BE49-F238E27FC236}">
                <a16:creationId xmlns:a16="http://schemas.microsoft.com/office/drawing/2014/main" id="{4489E7D1-6B76-42F4-A531-F6EED73188F8}"/>
              </a:ext>
            </a:extLst>
          </p:cNvPr>
          <p:cNvSpPr txBox="1"/>
          <p:nvPr/>
        </p:nvSpPr>
        <p:spPr>
          <a:xfrm>
            <a:off x="7638475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2020</a:t>
            </a:r>
          </a:p>
        </p:txBody>
      </p:sp>
      <p:cxnSp>
        <p:nvCxnSpPr>
          <p:cNvPr id="34" name="Gerader Verbinder 39">
            <a:extLst>
              <a:ext uri="{FF2B5EF4-FFF2-40B4-BE49-F238E27FC236}">
                <a16:creationId xmlns:a16="http://schemas.microsoft.com/office/drawing/2014/main" id="{6545636E-2E85-4F55-AAA7-48A8986B6A36}"/>
              </a:ext>
            </a:extLst>
          </p:cNvPr>
          <p:cNvCxnSpPr>
            <a:cxnSpLocks/>
          </p:cNvCxnSpPr>
          <p:nvPr/>
        </p:nvCxnSpPr>
        <p:spPr>
          <a:xfrm>
            <a:off x="8769912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40">
            <a:extLst>
              <a:ext uri="{FF2B5EF4-FFF2-40B4-BE49-F238E27FC236}">
                <a16:creationId xmlns:a16="http://schemas.microsoft.com/office/drawing/2014/main" id="{4C4C5E5E-1B67-4990-BE8A-81E44A6B3EDF}"/>
              </a:ext>
            </a:extLst>
          </p:cNvPr>
          <p:cNvCxnSpPr>
            <a:cxnSpLocks/>
          </p:cNvCxnSpPr>
          <p:nvPr/>
        </p:nvCxnSpPr>
        <p:spPr>
          <a:xfrm>
            <a:off x="9636460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47">
            <a:extLst>
              <a:ext uri="{FF2B5EF4-FFF2-40B4-BE49-F238E27FC236}">
                <a16:creationId xmlns:a16="http://schemas.microsoft.com/office/drawing/2014/main" id="{99DA34E6-9849-4E74-BEF3-519A4ACF983A}"/>
              </a:ext>
            </a:extLst>
          </p:cNvPr>
          <p:cNvCxnSpPr>
            <a:cxnSpLocks/>
          </p:cNvCxnSpPr>
          <p:nvPr/>
        </p:nvCxnSpPr>
        <p:spPr>
          <a:xfrm>
            <a:off x="10460506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48">
            <a:extLst>
              <a:ext uri="{FF2B5EF4-FFF2-40B4-BE49-F238E27FC236}">
                <a16:creationId xmlns:a16="http://schemas.microsoft.com/office/drawing/2014/main" id="{F02ADC40-E5F1-4DFA-B558-03B327CE4859}"/>
              </a:ext>
            </a:extLst>
          </p:cNvPr>
          <p:cNvCxnSpPr>
            <a:cxnSpLocks/>
          </p:cNvCxnSpPr>
          <p:nvPr/>
        </p:nvCxnSpPr>
        <p:spPr>
          <a:xfrm>
            <a:off x="11286977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52">
            <a:extLst>
              <a:ext uri="{FF2B5EF4-FFF2-40B4-BE49-F238E27FC236}">
                <a16:creationId xmlns:a16="http://schemas.microsoft.com/office/drawing/2014/main" id="{1D393092-B151-44DE-8452-D1FB5EA96891}"/>
              </a:ext>
            </a:extLst>
          </p:cNvPr>
          <p:cNvSpPr txBox="1"/>
          <p:nvPr/>
        </p:nvSpPr>
        <p:spPr>
          <a:xfrm>
            <a:off x="3812388" y="3312245"/>
            <a:ext cx="32869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Decision</a:t>
            </a:r>
            <a:r>
              <a:rPr lang="de-DE" sz="2400" dirty="0">
                <a:solidFill>
                  <a:srgbClr val="8D8D8D"/>
                </a:solidFill>
              </a:rPr>
              <a:t> </a:t>
            </a:r>
            <a:r>
              <a:rPr lang="de-DE" sz="2400" dirty="0" err="1">
                <a:solidFill>
                  <a:srgbClr val="8D8D8D"/>
                </a:solidFill>
              </a:rPr>
              <a:t>Trees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simple </a:t>
            </a:r>
            <a:r>
              <a:rPr lang="de-DE" sz="2400" dirty="0" err="1">
                <a:solidFill>
                  <a:srgbClr val="8D8D8D"/>
                </a:solidFill>
              </a:rPr>
              <a:t>neural</a:t>
            </a:r>
            <a:r>
              <a:rPr lang="de-DE" sz="2400" dirty="0">
                <a:solidFill>
                  <a:srgbClr val="8D8D8D"/>
                </a:solidFill>
              </a:rPr>
              <a:t> Nets</a:t>
            </a:r>
          </a:p>
          <a:p>
            <a:endParaRPr lang="de-DE" dirty="0">
              <a:solidFill>
                <a:srgbClr val="8D8D8D"/>
              </a:solidFill>
            </a:endParaRPr>
          </a:p>
        </p:txBody>
      </p:sp>
      <p:sp>
        <p:nvSpPr>
          <p:cNvPr id="39" name="Textfeld 53">
            <a:extLst>
              <a:ext uri="{FF2B5EF4-FFF2-40B4-BE49-F238E27FC236}">
                <a16:creationId xmlns:a16="http://schemas.microsoft.com/office/drawing/2014/main" id="{BD74C07F-BE05-411E-87BD-423D038D3491}"/>
              </a:ext>
            </a:extLst>
          </p:cNvPr>
          <p:cNvSpPr txBox="1"/>
          <p:nvPr/>
        </p:nvSpPr>
        <p:spPr>
          <a:xfrm>
            <a:off x="595838" y="2511809"/>
            <a:ext cx="2926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Predicate</a:t>
            </a:r>
            <a:r>
              <a:rPr lang="de-DE" sz="2400" dirty="0">
                <a:solidFill>
                  <a:srgbClr val="8D8D8D"/>
                </a:solidFill>
              </a:rPr>
              <a:t> </a:t>
            </a:r>
            <a:r>
              <a:rPr lang="de-DE" sz="2400" dirty="0" err="1">
                <a:solidFill>
                  <a:srgbClr val="8D8D8D"/>
                </a:solidFill>
              </a:rPr>
              <a:t>logic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2400" dirty="0" err="1">
                <a:solidFill>
                  <a:srgbClr val="8D8D8D"/>
                </a:solidFill>
              </a:rPr>
              <a:t>Probabilistic</a:t>
            </a:r>
            <a:r>
              <a:rPr lang="de-DE" altLang="de-DE" sz="2400" dirty="0">
                <a:solidFill>
                  <a:srgbClr val="8D8D8D"/>
                </a:solidFill>
              </a:rPr>
              <a:t> </a:t>
            </a:r>
            <a:r>
              <a:rPr lang="de-DE" altLang="de-DE" sz="2400" dirty="0" err="1">
                <a:solidFill>
                  <a:srgbClr val="8D8D8D"/>
                </a:solidFill>
              </a:rPr>
              <a:t>reasoning</a:t>
            </a:r>
            <a:r>
              <a:rPr lang="de-DE" altLang="de-DE" sz="2400" dirty="0">
                <a:solidFill>
                  <a:srgbClr val="8D8D8D"/>
                </a:solidFill>
              </a:rPr>
              <a:t> 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Fuzzy-logic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…</a:t>
            </a:r>
          </a:p>
        </p:txBody>
      </p:sp>
      <p:sp>
        <p:nvSpPr>
          <p:cNvPr id="40" name="Textfeld 45">
            <a:extLst>
              <a:ext uri="{FF2B5EF4-FFF2-40B4-BE49-F238E27FC236}">
                <a16:creationId xmlns:a16="http://schemas.microsoft.com/office/drawing/2014/main" id="{DE9458EB-F768-4D13-9B2E-2663C3E138FD}"/>
              </a:ext>
            </a:extLst>
          </p:cNvPr>
          <p:cNvSpPr txBox="1"/>
          <p:nvPr/>
        </p:nvSpPr>
        <p:spPr>
          <a:xfrm>
            <a:off x="7339214" y="3630315"/>
            <a:ext cx="49558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8D8D8D"/>
                </a:solidFill>
              </a:rPr>
              <a:t>Deep Learning</a:t>
            </a:r>
            <a:endParaRPr lang="de-DE" sz="2400" i="1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Deep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Covolutional </a:t>
            </a:r>
            <a:r>
              <a:rPr lang="de-DE" sz="2400" dirty="0" err="1">
                <a:solidFill>
                  <a:srgbClr val="8D8D8D"/>
                </a:solidFill>
              </a:rPr>
              <a:t>Neural</a:t>
            </a:r>
            <a:r>
              <a:rPr lang="de-DE" sz="2400" dirty="0">
                <a:solidFill>
                  <a:srgbClr val="8D8D8D"/>
                </a:solidFill>
              </a:rPr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Transformer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…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360703A-E10C-4B54-BFAB-81C5A779B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9856E9-3F66-4452-B8A6-B87E43561FA8}"/>
              </a:ext>
            </a:extLst>
          </p:cNvPr>
          <p:cNvGrpSpPr/>
          <p:nvPr/>
        </p:nvGrpSpPr>
        <p:grpSpPr>
          <a:xfrm>
            <a:off x="388961" y="-31754"/>
            <a:ext cx="8735541" cy="6158082"/>
            <a:chOff x="388961" y="-31754"/>
            <a:chExt cx="8735541" cy="615808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9424CE-5A4C-4DB2-A1F8-A1048DE88719}"/>
                </a:ext>
              </a:extLst>
            </p:cNvPr>
            <p:cNvSpPr txBox="1"/>
            <p:nvPr/>
          </p:nvSpPr>
          <p:spPr>
            <a:xfrm rot="17250342">
              <a:off x="5676129" y="2677955"/>
              <a:ext cx="6158082" cy="738664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3600" b="1" dirty="0" err="1">
                  <a:solidFill>
                    <a:srgbClr val="FF0000"/>
                  </a:solidFill>
                  <a:ea typeface="Arial" charset="0"/>
                  <a:cs typeface="Arial" charset="0"/>
                </a:rPr>
                <a:t>Required</a:t>
              </a:r>
              <a:r>
                <a:rPr lang="de-DE" sz="3600" b="1" dirty="0">
                  <a:solidFill>
                    <a:srgbClr val="FF0000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3600" b="1" dirty="0" err="1">
                  <a:solidFill>
                    <a:srgbClr val="FF0000"/>
                  </a:solidFill>
                  <a:ea typeface="Arial" charset="0"/>
                  <a:cs typeface="Arial" charset="0"/>
                </a:rPr>
                <a:t>Compute</a:t>
              </a:r>
              <a:r>
                <a:rPr lang="de-DE" sz="3600" b="1" dirty="0">
                  <a:solidFill>
                    <a:srgbClr val="FF0000"/>
                  </a:solidFill>
                  <a:ea typeface="Arial" charset="0"/>
                  <a:cs typeface="Arial" charset="0"/>
                </a:rPr>
                <a:t> Power</a:t>
              </a:r>
              <a:endParaRPr lang="de-DE" sz="3600" b="1" dirty="0">
                <a:solidFill>
                  <a:srgbClr val="FF0000"/>
                </a:solidFill>
                <a:latin typeface="+mn-lt"/>
                <a:ea typeface="Arial" charset="0"/>
                <a:cs typeface="Arial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A3F7D71-5252-4AC4-8F91-42B0546CB81C}"/>
                </a:ext>
              </a:extLst>
            </p:cNvPr>
            <p:cNvSpPr/>
            <p:nvPr/>
          </p:nvSpPr>
          <p:spPr bwMode="auto">
            <a:xfrm>
              <a:off x="388961" y="716507"/>
              <a:ext cx="8037036" cy="4892723"/>
            </a:xfrm>
            <a:custGeom>
              <a:avLst/>
              <a:gdLst>
                <a:gd name="connsiteX0" fmla="*/ 0 w 8679976"/>
                <a:gd name="connsiteY0" fmla="*/ 4892723 h 4892723"/>
                <a:gd name="connsiteX1" fmla="*/ 5581935 w 8679976"/>
                <a:gd name="connsiteY1" fmla="*/ 4885899 h 4892723"/>
                <a:gd name="connsiteX2" fmla="*/ 6496335 w 8679976"/>
                <a:gd name="connsiteY2" fmla="*/ 4858603 h 4892723"/>
                <a:gd name="connsiteX3" fmla="*/ 6871648 w 8679976"/>
                <a:gd name="connsiteY3" fmla="*/ 4742597 h 4892723"/>
                <a:gd name="connsiteX4" fmla="*/ 7301552 w 8679976"/>
                <a:gd name="connsiteY4" fmla="*/ 4428699 h 4892723"/>
                <a:gd name="connsiteX5" fmla="*/ 7588155 w 8679976"/>
                <a:gd name="connsiteY5" fmla="*/ 3978323 h 4892723"/>
                <a:gd name="connsiteX6" fmla="*/ 8065827 w 8679976"/>
                <a:gd name="connsiteY6" fmla="*/ 2947917 h 4892723"/>
                <a:gd name="connsiteX7" fmla="*/ 8447964 w 8679976"/>
                <a:gd name="connsiteY7" fmla="*/ 1644556 h 4892723"/>
                <a:gd name="connsiteX8" fmla="*/ 8679976 w 8679976"/>
                <a:gd name="connsiteY8" fmla="*/ 0 h 4892723"/>
                <a:gd name="connsiteX9" fmla="*/ 8679976 w 8679976"/>
                <a:gd name="connsiteY9" fmla="*/ 0 h 489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976" h="4892723">
                  <a:moveTo>
                    <a:pt x="0" y="4892723"/>
                  </a:moveTo>
                  <a:lnTo>
                    <a:pt x="5581935" y="4885899"/>
                  </a:lnTo>
                  <a:cubicBezTo>
                    <a:pt x="6664657" y="4880212"/>
                    <a:pt x="6281383" y="4882487"/>
                    <a:pt x="6496335" y="4858603"/>
                  </a:cubicBezTo>
                  <a:cubicBezTo>
                    <a:pt x="6711287" y="4834719"/>
                    <a:pt x="6737445" y="4814248"/>
                    <a:pt x="6871648" y="4742597"/>
                  </a:cubicBezTo>
                  <a:cubicBezTo>
                    <a:pt x="7005851" y="4670946"/>
                    <a:pt x="7182134" y="4556078"/>
                    <a:pt x="7301552" y="4428699"/>
                  </a:cubicBezTo>
                  <a:cubicBezTo>
                    <a:pt x="7420970" y="4301320"/>
                    <a:pt x="7460776" y="4225120"/>
                    <a:pt x="7588155" y="3978323"/>
                  </a:cubicBezTo>
                  <a:cubicBezTo>
                    <a:pt x="7715534" y="3731526"/>
                    <a:pt x="7922525" y="3336878"/>
                    <a:pt x="8065827" y="2947917"/>
                  </a:cubicBezTo>
                  <a:cubicBezTo>
                    <a:pt x="8209129" y="2558956"/>
                    <a:pt x="8345606" y="2135875"/>
                    <a:pt x="8447964" y="1644556"/>
                  </a:cubicBezTo>
                  <a:cubicBezTo>
                    <a:pt x="8550322" y="1153236"/>
                    <a:pt x="8679976" y="0"/>
                    <a:pt x="8679976" y="0"/>
                  </a:cubicBezTo>
                  <a:lnTo>
                    <a:pt x="8679976" y="0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Multiplication Sign 43">
              <a:extLst>
                <a:ext uri="{FF2B5EF4-FFF2-40B4-BE49-F238E27FC236}">
                  <a16:creationId xmlns:a16="http://schemas.microsoft.com/office/drawing/2014/main" id="{E353AE14-F431-4ED5-853E-920C28735972}"/>
                </a:ext>
              </a:extLst>
            </p:cNvPr>
            <p:cNvSpPr/>
            <p:nvPr/>
          </p:nvSpPr>
          <p:spPr bwMode="auto">
            <a:xfrm>
              <a:off x="6855118" y="5206209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F6ABE50-880A-4E39-989B-98687071157C}"/>
                </a:ext>
              </a:extLst>
            </p:cNvPr>
            <p:cNvGrpSpPr/>
            <p:nvPr/>
          </p:nvGrpSpPr>
          <p:grpSpPr>
            <a:xfrm>
              <a:off x="4677774" y="4401719"/>
              <a:ext cx="2217760" cy="820776"/>
              <a:chOff x="1787858" y="929170"/>
              <a:chExt cx="2217760" cy="820776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4D95132-05E5-480C-9D0E-184F31B6CD6D}"/>
                  </a:ext>
                </a:extLst>
              </p:cNvPr>
              <p:cNvSpPr/>
              <p:nvPr/>
            </p:nvSpPr>
            <p:spPr bwMode="auto">
              <a:xfrm>
                <a:off x="2204113" y="990424"/>
                <a:ext cx="1801505" cy="726390"/>
              </a:xfrm>
              <a:prstGeom prst="roundRect">
                <a:avLst/>
              </a:prstGeom>
              <a:solidFill>
                <a:schemeClr val="accent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FE877B-2792-4958-9B50-7F6F344F8888}"/>
                  </a:ext>
                </a:extLst>
              </p:cNvPr>
              <p:cNvSpPr txBox="1"/>
              <p:nvPr/>
            </p:nvSpPr>
            <p:spPr>
              <a:xfrm>
                <a:off x="2526062" y="929170"/>
                <a:ext cx="1282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Alexnet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C864A7-2C31-4A5C-8560-C51E13526FC5}"/>
                  </a:ext>
                </a:extLst>
              </p:cNvPr>
              <p:cNvSpPr txBox="1"/>
              <p:nvPr/>
            </p:nvSpPr>
            <p:spPr>
              <a:xfrm>
                <a:off x="2652901" y="1168994"/>
                <a:ext cx="7863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2012 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85BC4B0-F29E-431E-9DA5-0F70396B658F}"/>
                  </a:ext>
                </a:extLst>
              </p:cNvPr>
              <p:cNvSpPr txBox="1"/>
              <p:nvPr/>
            </p:nvSpPr>
            <p:spPr>
              <a:xfrm>
                <a:off x="1787858" y="1380614"/>
                <a:ext cx="2151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1100"/>
                  </a:spcBef>
                </a:pP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60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Mio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 Param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9E04930-53ED-4EFF-8CB9-35AC8B7E1C9C}"/>
                </a:ext>
              </a:extLst>
            </p:cNvPr>
            <p:cNvGrpSpPr/>
            <p:nvPr/>
          </p:nvGrpSpPr>
          <p:grpSpPr>
            <a:xfrm>
              <a:off x="5299231" y="3449424"/>
              <a:ext cx="2255820" cy="820776"/>
              <a:chOff x="1787858" y="929170"/>
              <a:chExt cx="2255820" cy="820776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9BEC2614-6F77-4F9C-B443-19F5DCB56E7A}"/>
                  </a:ext>
                </a:extLst>
              </p:cNvPr>
              <p:cNvSpPr/>
              <p:nvPr/>
            </p:nvSpPr>
            <p:spPr bwMode="auto">
              <a:xfrm>
                <a:off x="2204113" y="990424"/>
                <a:ext cx="1801505" cy="726390"/>
              </a:xfrm>
              <a:prstGeom prst="roundRect">
                <a:avLst/>
              </a:prstGeom>
              <a:solidFill>
                <a:schemeClr val="accent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856FF84-C11D-471C-9212-90F552CF381D}"/>
                  </a:ext>
                </a:extLst>
              </p:cNvPr>
              <p:cNvSpPr txBox="1"/>
              <p:nvPr/>
            </p:nvSpPr>
            <p:spPr>
              <a:xfrm>
                <a:off x="2526062" y="929170"/>
                <a:ext cx="1282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VGG16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F4742F7-C3CE-4EDB-A82C-8D117BAC4208}"/>
                  </a:ext>
                </a:extLst>
              </p:cNvPr>
              <p:cNvSpPr txBox="1"/>
              <p:nvPr/>
            </p:nvSpPr>
            <p:spPr>
              <a:xfrm>
                <a:off x="2652901" y="1168994"/>
                <a:ext cx="7863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2015 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9B2AAB7-3138-4B2E-A43B-74457355D92D}"/>
                  </a:ext>
                </a:extLst>
              </p:cNvPr>
              <p:cNvSpPr txBox="1"/>
              <p:nvPr/>
            </p:nvSpPr>
            <p:spPr>
              <a:xfrm>
                <a:off x="1787858" y="1380614"/>
                <a:ext cx="22558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1100"/>
                  </a:spcBef>
                </a:pP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138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Mio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 Param</a:t>
                </a:r>
              </a:p>
            </p:txBody>
          </p:sp>
        </p:grpSp>
        <p:sp>
          <p:nvSpPr>
            <p:cNvPr id="47" name="Multiplication Sign 46">
              <a:extLst>
                <a:ext uri="{FF2B5EF4-FFF2-40B4-BE49-F238E27FC236}">
                  <a16:creationId xmlns:a16="http://schemas.microsoft.com/office/drawing/2014/main" id="{51DAC2A4-8C09-4E45-A381-9A82A47EC174}"/>
                </a:ext>
              </a:extLst>
            </p:cNvPr>
            <p:cNvSpPr/>
            <p:nvPr/>
          </p:nvSpPr>
          <p:spPr bwMode="auto">
            <a:xfrm>
              <a:off x="7309037" y="4567897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" name="Multiplication Sign 47">
              <a:extLst>
                <a:ext uri="{FF2B5EF4-FFF2-40B4-BE49-F238E27FC236}">
                  <a16:creationId xmlns:a16="http://schemas.microsoft.com/office/drawing/2014/main" id="{01540639-268A-4555-AB50-38DF606D0EA2}"/>
                </a:ext>
              </a:extLst>
            </p:cNvPr>
            <p:cNvSpPr/>
            <p:nvPr/>
          </p:nvSpPr>
          <p:spPr bwMode="auto">
            <a:xfrm>
              <a:off x="7905014" y="3047287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CDB5F72-7FFF-4030-9DCA-A034FEC47318}"/>
                </a:ext>
              </a:extLst>
            </p:cNvPr>
            <p:cNvGrpSpPr/>
            <p:nvPr/>
          </p:nvGrpSpPr>
          <p:grpSpPr>
            <a:xfrm>
              <a:off x="5094029" y="2558383"/>
              <a:ext cx="2754873" cy="820776"/>
              <a:chOff x="1288805" y="929170"/>
              <a:chExt cx="2754873" cy="820776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D546347-E59C-477C-922A-414A4991C9BA}"/>
                  </a:ext>
                </a:extLst>
              </p:cNvPr>
              <p:cNvSpPr/>
              <p:nvPr/>
            </p:nvSpPr>
            <p:spPr bwMode="auto">
              <a:xfrm>
                <a:off x="1674353" y="990424"/>
                <a:ext cx="2331266" cy="726390"/>
              </a:xfrm>
              <a:prstGeom prst="roundRect">
                <a:avLst/>
              </a:prstGeom>
              <a:solidFill>
                <a:schemeClr val="accent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3906397-D56F-4A36-97FB-37660E0042E6}"/>
                  </a:ext>
                </a:extLst>
              </p:cNvPr>
              <p:cNvSpPr txBox="1"/>
              <p:nvPr/>
            </p:nvSpPr>
            <p:spPr>
              <a:xfrm>
                <a:off x="2393767" y="929170"/>
                <a:ext cx="1282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GPT3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74E9975-E341-4AA1-A7C8-C241BBF85A69}"/>
                  </a:ext>
                </a:extLst>
              </p:cNvPr>
              <p:cNvSpPr txBox="1"/>
              <p:nvPr/>
            </p:nvSpPr>
            <p:spPr>
              <a:xfrm>
                <a:off x="2415924" y="1155251"/>
                <a:ext cx="7863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2020 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0EC9997-2078-4E79-81EA-A05C67A41431}"/>
                  </a:ext>
                </a:extLst>
              </p:cNvPr>
              <p:cNvSpPr txBox="1"/>
              <p:nvPr/>
            </p:nvSpPr>
            <p:spPr>
              <a:xfrm>
                <a:off x="1288805" y="1380614"/>
                <a:ext cx="2754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1100"/>
                  </a:spcBef>
                </a:pP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175 000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Mio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 Param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30A9D64-9E9D-41EA-8F6B-F4EA0F8E4E38}"/>
                </a:ext>
              </a:extLst>
            </p:cNvPr>
            <p:cNvGrpSpPr/>
            <p:nvPr/>
          </p:nvGrpSpPr>
          <p:grpSpPr>
            <a:xfrm>
              <a:off x="5288259" y="760763"/>
              <a:ext cx="2969346" cy="820576"/>
              <a:chOff x="1203896" y="929170"/>
              <a:chExt cx="2969346" cy="820576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6C5FDF0-5284-4B59-8CC4-57D40783CCC4}"/>
                  </a:ext>
                </a:extLst>
              </p:cNvPr>
              <p:cNvSpPr/>
              <p:nvPr/>
            </p:nvSpPr>
            <p:spPr bwMode="auto">
              <a:xfrm>
                <a:off x="1674353" y="990424"/>
                <a:ext cx="2331266" cy="726390"/>
              </a:xfrm>
              <a:prstGeom prst="roundRect">
                <a:avLst/>
              </a:prstGeom>
              <a:solidFill>
                <a:schemeClr val="accent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F07DD5D-9D4F-4E0C-87E1-865A8CE66FA4}"/>
                  </a:ext>
                </a:extLst>
              </p:cNvPr>
              <p:cNvSpPr txBox="1"/>
              <p:nvPr/>
            </p:nvSpPr>
            <p:spPr>
              <a:xfrm>
                <a:off x="2393767" y="929170"/>
                <a:ext cx="1282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GPT4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202D01B-D7F1-41A7-A0F2-E0DBAE161916}"/>
                  </a:ext>
                </a:extLst>
              </p:cNvPr>
              <p:cNvSpPr txBox="1"/>
              <p:nvPr/>
            </p:nvSpPr>
            <p:spPr>
              <a:xfrm>
                <a:off x="2415924" y="1155251"/>
                <a:ext cx="9814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2023? 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FDE607-BC06-40B7-902B-5C6E2C6ECF86}"/>
                  </a:ext>
                </a:extLst>
              </p:cNvPr>
              <p:cNvSpPr txBox="1"/>
              <p:nvPr/>
            </p:nvSpPr>
            <p:spPr>
              <a:xfrm>
                <a:off x="1203896" y="1380414"/>
                <a:ext cx="29693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1100"/>
                  </a:spcBef>
                </a:pP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1 000 000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Mio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 Param </a:t>
                </a:r>
              </a:p>
            </p:txBody>
          </p:sp>
        </p:grpSp>
        <p:sp>
          <p:nvSpPr>
            <p:cNvPr id="51" name="Multiplication Sign 50">
              <a:extLst>
                <a:ext uri="{FF2B5EF4-FFF2-40B4-BE49-F238E27FC236}">
                  <a16:creationId xmlns:a16="http://schemas.microsoft.com/office/drawing/2014/main" id="{68453051-FAD8-4630-B2D2-46D26C5FD2C1}"/>
                </a:ext>
              </a:extLst>
            </p:cNvPr>
            <p:cNvSpPr/>
            <p:nvPr/>
          </p:nvSpPr>
          <p:spPr bwMode="auto">
            <a:xfrm>
              <a:off x="8306061" y="460507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A505CA67-60FA-49BC-B86F-189D65655F2D}"/>
                </a:ext>
              </a:extLst>
            </p:cNvPr>
            <p:cNvSpPr/>
            <p:nvPr/>
          </p:nvSpPr>
          <p:spPr bwMode="auto">
            <a:xfrm rot="16200000">
              <a:off x="8287931" y="63159"/>
              <a:ext cx="327546" cy="218380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" name="Multiplication Sign 52">
              <a:extLst>
                <a:ext uri="{FF2B5EF4-FFF2-40B4-BE49-F238E27FC236}">
                  <a16:creationId xmlns:a16="http://schemas.microsoft.com/office/drawing/2014/main" id="{6D0D6AE7-5BA4-47E6-9A8C-D504941B3F1A}"/>
                </a:ext>
              </a:extLst>
            </p:cNvPr>
            <p:cNvSpPr/>
            <p:nvPr/>
          </p:nvSpPr>
          <p:spPr bwMode="auto">
            <a:xfrm>
              <a:off x="8150957" y="1844275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284EB53-99A9-4B8E-986C-5511B3F044AC}"/>
                </a:ext>
              </a:extLst>
            </p:cNvPr>
            <p:cNvGrpSpPr/>
            <p:nvPr/>
          </p:nvGrpSpPr>
          <p:grpSpPr>
            <a:xfrm>
              <a:off x="5196716" y="1620679"/>
              <a:ext cx="2969346" cy="820576"/>
              <a:chOff x="1203896" y="929170"/>
              <a:chExt cx="2969346" cy="820576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6CCE1D2F-C85E-4AF0-8AC7-8A5C987DA8B3}"/>
                  </a:ext>
                </a:extLst>
              </p:cNvPr>
              <p:cNvSpPr/>
              <p:nvPr/>
            </p:nvSpPr>
            <p:spPr bwMode="auto">
              <a:xfrm>
                <a:off x="1674353" y="990424"/>
                <a:ext cx="2331266" cy="726390"/>
              </a:xfrm>
              <a:prstGeom prst="roundRect">
                <a:avLst/>
              </a:prstGeom>
              <a:solidFill>
                <a:schemeClr val="accent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8765F-A077-444E-B727-345EDEDD8192}"/>
                  </a:ext>
                </a:extLst>
              </p:cNvPr>
              <p:cNvSpPr txBox="1"/>
              <p:nvPr/>
            </p:nvSpPr>
            <p:spPr>
              <a:xfrm>
                <a:off x="2393767" y="929170"/>
                <a:ext cx="1282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PaLM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805188A-8E84-4F9F-8403-CE651E74C013}"/>
                  </a:ext>
                </a:extLst>
              </p:cNvPr>
              <p:cNvSpPr txBox="1"/>
              <p:nvPr/>
            </p:nvSpPr>
            <p:spPr>
              <a:xfrm>
                <a:off x="2415924" y="1155251"/>
                <a:ext cx="9814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2022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A993C86-D71B-40B2-9F7F-9C18B394A41C}"/>
                  </a:ext>
                </a:extLst>
              </p:cNvPr>
              <p:cNvSpPr txBox="1"/>
              <p:nvPr/>
            </p:nvSpPr>
            <p:spPr>
              <a:xfrm>
                <a:off x="1203896" y="1380414"/>
                <a:ext cx="29693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1100"/>
                  </a:spcBef>
                </a:pP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540 000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Mio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 Param 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A82E5BC-683C-4D9F-AE32-B6B7FA4900E2}"/>
              </a:ext>
            </a:extLst>
          </p:cNvPr>
          <p:cNvGrpSpPr/>
          <p:nvPr/>
        </p:nvGrpSpPr>
        <p:grpSpPr>
          <a:xfrm>
            <a:off x="8268688" y="1844275"/>
            <a:ext cx="3673296" cy="2220111"/>
            <a:chOff x="8268688" y="1844275"/>
            <a:chExt cx="3673296" cy="222011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F0079929-4A69-45A4-98E5-61F3813DA26E}"/>
                </a:ext>
              </a:extLst>
            </p:cNvPr>
            <p:cNvSpPr/>
            <p:nvPr/>
          </p:nvSpPr>
          <p:spPr bwMode="auto">
            <a:xfrm>
              <a:off x="8627808" y="1844275"/>
              <a:ext cx="3257427" cy="2220111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76CD5C1-B8E5-4097-814C-6255E0666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8172" y="2457692"/>
              <a:ext cx="865437" cy="1567584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65096F-99E2-4CBB-9F92-D7DBD4DE1A34}"/>
                </a:ext>
              </a:extLst>
            </p:cNvPr>
            <p:cNvSpPr txBox="1"/>
            <p:nvPr/>
          </p:nvSpPr>
          <p:spPr>
            <a:xfrm>
              <a:off x="8730752" y="3033509"/>
              <a:ext cx="1024639" cy="49244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2000" dirty="0">
                  <a:solidFill>
                    <a:schemeClr val="bg1"/>
                  </a:solidFill>
                  <a:latin typeface="+mn-lt"/>
                  <a:ea typeface="Arial" charset="0"/>
                  <a:cs typeface="Arial" charset="0"/>
                </a:rPr>
                <a:t>2200 x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DED4A8D-25D7-4A07-B545-8A92505DBCC2}"/>
                </a:ext>
              </a:extLst>
            </p:cNvPr>
            <p:cNvSpPr txBox="1"/>
            <p:nvPr/>
          </p:nvSpPr>
          <p:spPr>
            <a:xfrm>
              <a:off x="10613609" y="3046839"/>
              <a:ext cx="1290614" cy="972061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bg1"/>
                  </a:solidFill>
                  <a:latin typeface="+mn-lt"/>
                  <a:ea typeface="Arial" charset="0"/>
                  <a:cs typeface="Arial" charset="0"/>
                </a:rPr>
                <a:t>= 24 </a:t>
              </a:r>
              <a:r>
                <a:rPr lang="de-DE" dirty="0" err="1">
                  <a:solidFill>
                    <a:schemeClr val="bg1"/>
                  </a:solidFill>
                  <a:latin typeface="+mn-lt"/>
                  <a:ea typeface="Arial" charset="0"/>
                  <a:cs typeface="Arial" charset="0"/>
                </a:rPr>
                <a:t>Mio</a:t>
              </a:r>
              <a:r>
                <a:rPr lang="de-DE" dirty="0">
                  <a:solidFill>
                    <a:schemeClr val="bg1"/>
                  </a:solidFill>
                  <a:latin typeface="+mn-lt"/>
                  <a:ea typeface="Arial" charset="0"/>
                  <a:cs typeface="Arial" charset="0"/>
                </a:rPr>
                <a:t> €</a:t>
              </a:r>
            </a:p>
            <a:p>
              <a:pPr algn="l">
                <a:spcBef>
                  <a:spcPts val="1100"/>
                </a:spcBef>
              </a:pPr>
              <a:r>
                <a:rPr lang="de-DE" sz="12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(</a:t>
              </a:r>
              <a:r>
                <a:rPr lang="de-DE" sz="1200" dirty="0" err="1">
                  <a:solidFill>
                    <a:schemeClr val="bg1"/>
                  </a:solidFill>
                  <a:ea typeface="Arial" charset="0"/>
                  <a:cs typeface="Arial" charset="0"/>
                </a:rPr>
                <a:t>over</a:t>
              </a:r>
              <a:r>
                <a:rPr lang="de-DE" sz="12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 multiple </a:t>
              </a:r>
              <a:r>
                <a:rPr lang="de-DE" sz="1200" dirty="0" err="1">
                  <a:solidFill>
                    <a:schemeClr val="bg1"/>
                  </a:solidFill>
                  <a:ea typeface="Arial" charset="0"/>
                  <a:cs typeface="Arial" charset="0"/>
                </a:rPr>
                <a:t>days</a:t>
              </a:r>
              <a:r>
                <a:rPr lang="de-DE" sz="1200" dirty="0">
                  <a:solidFill>
                    <a:schemeClr val="bg1"/>
                  </a:solidFill>
                  <a:ea typeface="Arial" charset="0"/>
                  <a:cs typeface="Arial" charset="0"/>
                </a:rPr>
                <a:t>)</a:t>
              </a:r>
              <a:endParaRPr lang="de-DE" sz="1200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28E69A-3FD9-4AFF-9BAE-E107E313F7F4}"/>
                </a:ext>
              </a:extLst>
            </p:cNvPr>
            <p:cNvSpPr txBox="1"/>
            <p:nvPr/>
          </p:nvSpPr>
          <p:spPr>
            <a:xfrm>
              <a:off x="8705200" y="1973209"/>
              <a:ext cx="3236784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 err="1">
                  <a:solidFill>
                    <a:schemeClr val="bg1"/>
                  </a:solidFill>
                  <a:latin typeface="+mn-lt"/>
                  <a:ea typeface="Arial" charset="0"/>
                  <a:cs typeface="Arial" charset="0"/>
                </a:rPr>
                <a:t>Megatron</a:t>
              </a:r>
              <a:r>
                <a:rPr lang="de-DE" dirty="0">
                  <a:solidFill>
                    <a:schemeClr val="bg1"/>
                  </a:solidFill>
                  <a:latin typeface="+mn-lt"/>
                  <a:ea typeface="Arial" charset="0"/>
                  <a:cs typeface="Arial" charset="0"/>
                </a:rPr>
                <a:t> 530 000 </a:t>
              </a:r>
              <a:r>
                <a:rPr lang="de-DE" dirty="0" err="1">
                  <a:solidFill>
                    <a:schemeClr val="bg1"/>
                  </a:solidFill>
                  <a:latin typeface="+mn-lt"/>
                  <a:ea typeface="Arial" charset="0"/>
                  <a:cs typeface="Arial" charset="0"/>
                </a:rPr>
                <a:t>Mio</a:t>
              </a:r>
              <a:r>
                <a:rPr lang="de-DE" dirty="0">
                  <a:solidFill>
                    <a:schemeClr val="bg1"/>
                  </a:solidFill>
                  <a:latin typeface="+mn-lt"/>
                  <a:ea typeface="Arial" charset="0"/>
                  <a:cs typeface="Arial" charset="0"/>
                </a:rPr>
                <a:t> Param</a:t>
              </a:r>
            </a:p>
          </p:txBody>
        </p:sp>
        <p:sp>
          <p:nvSpPr>
            <p:cNvPr id="81" name="Arrow: Down 80">
              <a:extLst>
                <a:ext uri="{FF2B5EF4-FFF2-40B4-BE49-F238E27FC236}">
                  <a16:creationId xmlns:a16="http://schemas.microsoft.com/office/drawing/2014/main" id="{5A0205BD-3C73-4951-805D-9244B97BA409}"/>
                </a:ext>
              </a:extLst>
            </p:cNvPr>
            <p:cNvSpPr/>
            <p:nvPr/>
          </p:nvSpPr>
          <p:spPr bwMode="auto">
            <a:xfrm rot="6751252">
              <a:off x="8426728" y="1960020"/>
              <a:ext cx="183554" cy="499634"/>
            </a:xfrm>
            <a:prstGeom prst="downArrow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086A-1569-48E1-882F-4845C02563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10</a:t>
            </a:fld>
            <a:endParaRPr lang="de-DE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F9A6BC-B3CB-4812-BE9E-B3F315F129E3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1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303F-205C-4C86-8FDC-2BB05310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9240102" cy="1626317"/>
          </a:xfrm>
        </p:spPr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Approaces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C0B7F96-ACE0-444C-95A7-B308BD29CA76}"/>
              </a:ext>
            </a:extLst>
          </p:cNvPr>
          <p:cNvSpPr/>
          <p:nvPr/>
        </p:nvSpPr>
        <p:spPr>
          <a:xfrm>
            <a:off x="777833" y="1885010"/>
            <a:ext cx="4955969" cy="2386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>
                <a:solidFill>
                  <a:schemeClr val="bg1"/>
                </a:solidFill>
              </a:rPr>
              <a:t>Supervised</a:t>
            </a:r>
            <a:r>
              <a:rPr lang="de-DE" sz="2800" b="1" dirty="0">
                <a:solidFill>
                  <a:schemeClr val="bg1"/>
                </a:solidFill>
              </a:rPr>
              <a:t> Learning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034608-C21B-4ED1-8E36-831E753E8B58}"/>
              </a:ext>
            </a:extLst>
          </p:cNvPr>
          <p:cNvSpPr/>
          <p:nvPr/>
        </p:nvSpPr>
        <p:spPr>
          <a:xfrm>
            <a:off x="5995059" y="1885010"/>
            <a:ext cx="4955969" cy="2386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>
                <a:solidFill>
                  <a:schemeClr val="bg1"/>
                </a:solidFill>
              </a:rPr>
              <a:t>Unsupervised</a:t>
            </a:r>
            <a:r>
              <a:rPr lang="de-DE" sz="2800" b="1" dirty="0">
                <a:solidFill>
                  <a:schemeClr val="bg1"/>
                </a:solidFill>
              </a:rPr>
              <a:t> Learning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D17B5E-2671-446B-9C2E-DFAC35C155E8}"/>
              </a:ext>
            </a:extLst>
          </p:cNvPr>
          <p:cNvSpPr/>
          <p:nvPr/>
        </p:nvSpPr>
        <p:spPr>
          <a:xfrm>
            <a:off x="3321132" y="4020589"/>
            <a:ext cx="4955969" cy="23869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>
                <a:solidFill>
                  <a:schemeClr val="bg1"/>
                </a:solidFill>
              </a:rPr>
              <a:t>Reinforcment</a:t>
            </a:r>
            <a:r>
              <a:rPr lang="de-DE" sz="2800" b="1" dirty="0">
                <a:solidFill>
                  <a:schemeClr val="bg1"/>
                </a:solidFill>
              </a:rPr>
              <a:t> Learning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BBEC1-4D4D-412C-B6E0-35BDCF0EDA5D}"/>
              </a:ext>
            </a:extLst>
          </p:cNvPr>
          <p:cNvSpPr txBox="1"/>
          <p:nvPr/>
        </p:nvSpPr>
        <p:spPr>
          <a:xfrm>
            <a:off x="1922060" y="3474982"/>
            <a:ext cx="353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Recognising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patterns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training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4ECEE-3BAD-4F45-B719-BB2D6187A9E4}"/>
              </a:ext>
            </a:extLst>
          </p:cNvPr>
          <p:cNvSpPr txBox="1"/>
          <p:nvPr/>
        </p:nvSpPr>
        <p:spPr>
          <a:xfrm>
            <a:off x="6991761" y="3424620"/>
            <a:ext cx="3357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make</a:t>
            </a:r>
            <a:r>
              <a:rPr lang="de-DE" dirty="0">
                <a:solidFill>
                  <a:schemeClr val="bg1"/>
                </a:solidFill>
              </a:rPr>
              <a:t> sense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large </a:t>
            </a:r>
            <a:r>
              <a:rPr lang="de-DE" dirty="0" err="1">
                <a:solidFill>
                  <a:schemeClr val="bg1"/>
                </a:solidFill>
              </a:rPr>
              <a:t>datasets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training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3E724-9BC2-45A8-83BA-DC63FBB62C4D}"/>
              </a:ext>
            </a:extLst>
          </p:cNvPr>
          <p:cNvSpPr txBox="1"/>
          <p:nvPr/>
        </p:nvSpPr>
        <p:spPr>
          <a:xfrm>
            <a:off x="4383207" y="5610561"/>
            <a:ext cx="3054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(Learning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real </a:t>
            </a:r>
            <a:r>
              <a:rPr lang="de-DE" dirty="0" err="1">
                <a:solidFill>
                  <a:schemeClr val="bg1"/>
                </a:solidFill>
              </a:rPr>
              <a:t>world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simulation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de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451D6D-610E-4BC8-9C64-5C846CB836EB}"/>
              </a:ext>
            </a:extLst>
          </p:cNvPr>
          <p:cNvSpPr/>
          <p:nvPr/>
        </p:nvSpPr>
        <p:spPr bwMode="auto">
          <a:xfrm>
            <a:off x="3193245" y="1639120"/>
            <a:ext cx="1742883" cy="5253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Computer Vision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0A82FC-D9A8-4775-B0BF-2DD8E000900E}"/>
              </a:ext>
            </a:extLst>
          </p:cNvPr>
          <p:cNvSpPr/>
          <p:nvPr/>
        </p:nvSpPr>
        <p:spPr bwMode="auto">
          <a:xfrm>
            <a:off x="4154432" y="1884794"/>
            <a:ext cx="1851740" cy="60571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Natural Language Processing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367A25-BFB1-43E2-A2D1-4C6F401096A1}"/>
              </a:ext>
            </a:extLst>
          </p:cNvPr>
          <p:cNvSpPr/>
          <p:nvPr/>
        </p:nvSpPr>
        <p:spPr bwMode="auto">
          <a:xfrm>
            <a:off x="8967057" y="1806160"/>
            <a:ext cx="1938237" cy="5253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Anomaly</a:t>
            </a: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Detection</a:t>
            </a: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864869-9777-4DE7-9072-05C89884259F}"/>
              </a:ext>
            </a:extLst>
          </p:cNvPr>
          <p:cNvSpPr/>
          <p:nvPr/>
        </p:nvSpPr>
        <p:spPr bwMode="auto">
          <a:xfrm>
            <a:off x="9928244" y="2131615"/>
            <a:ext cx="1851740" cy="60571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Clustering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DFF3E1-470F-499E-92A4-9BA810EAED8F}"/>
              </a:ext>
            </a:extLst>
          </p:cNvPr>
          <p:cNvSpPr/>
          <p:nvPr/>
        </p:nvSpPr>
        <p:spPr bwMode="auto">
          <a:xfrm>
            <a:off x="6863246" y="4475670"/>
            <a:ext cx="1938237" cy="5253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Robots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D623E4-6A6C-4CE5-8E00-9A8E124E3EAD}"/>
              </a:ext>
            </a:extLst>
          </p:cNvPr>
          <p:cNvSpPr/>
          <p:nvPr/>
        </p:nvSpPr>
        <p:spPr bwMode="auto">
          <a:xfrm>
            <a:off x="7824433" y="4801125"/>
            <a:ext cx="1851740" cy="60571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Playing</a:t>
            </a: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video</a:t>
            </a: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games</a:t>
            </a: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29D7BE0-630B-4E58-A848-346B04F0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11</a:t>
            </a:fld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1DC06F-545B-4258-9444-52276C03B341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42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C0B7F96-ACE0-444C-95A7-B308BD29CA76}"/>
              </a:ext>
            </a:extLst>
          </p:cNvPr>
          <p:cNvSpPr/>
          <p:nvPr/>
        </p:nvSpPr>
        <p:spPr>
          <a:xfrm>
            <a:off x="338885" y="2044700"/>
            <a:ext cx="6641084" cy="409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>
                <a:solidFill>
                  <a:schemeClr val="bg1"/>
                </a:solidFill>
              </a:rPr>
              <a:t>Supervised</a:t>
            </a:r>
            <a:r>
              <a:rPr lang="de-DE" sz="2800" b="1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034608-C21B-4ED1-8E36-831E753E8B58}"/>
              </a:ext>
            </a:extLst>
          </p:cNvPr>
          <p:cNvSpPr/>
          <p:nvPr/>
        </p:nvSpPr>
        <p:spPr>
          <a:xfrm>
            <a:off x="7061859" y="3086430"/>
            <a:ext cx="2659896" cy="1415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err="1">
                <a:solidFill>
                  <a:schemeClr val="bg1"/>
                </a:solidFill>
              </a:rPr>
              <a:t>Unsupervised</a:t>
            </a:r>
            <a:r>
              <a:rPr lang="de-DE" sz="2000" b="1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D17B5E-2671-446B-9C2E-DFAC35C155E8}"/>
              </a:ext>
            </a:extLst>
          </p:cNvPr>
          <p:cNvSpPr/>
          <p:nvPr/>
        </p:nvSpPr>
        <p:spPr>
          <a:xfrm>
            <a:off x="6578601" y="5260109"/>
            <a:ext cx="1650999" cy="52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Reinforcment</a:t>
            </a:r>
            <a:r>
              <a:rPr lang="de-DE" sz="1200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94466D-91CC-428F-A512-60FD96FE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9240102" cy="1626317"/>
          </a:xfrm>
        </p:spPr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Approaces</a:t>
            </a:r>
            <a:br>
              <a:rPr lang="de-DE" dirty="0"/>
            </a:br>
            <a:br>
              <a:rPr lang="de-DE" dirty="0"/>
            </a:br>
            <a:r>
              <a:rPr lang="de-DE" dirty="0"/>
              <a:t>Real Life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3BB9CE-EE30-4071-8CAE-114DE54F4A6F}"/>
              </a:ext>
            </a:extLst>
          </p:cNvPr>
          <p:cNvSpPr/>
          <p:nvPr/>
        </p:nvSpPr>
        <p:spPr bwMode="auto">
          <a:xfrm>
            <a:off x="4021728" y="1952103"/>
            <a:ext cx="1742883" cy="5253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Computer Vision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F1330-4FA6-44C6-B4B7-33FF012AD760}"/>
              </a:ext>
            </a:extLst>
          </p:cNvPr>
          <p:cNvSpPr/>
          <p:nvPr/>
        </p:nvSpPr>
        <p:spPr bwMode="auto">
          <a:xfrm>
            <a:off x="4982915" y="2197777"/>
            <a:ext cx="1851740" cy="60571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Natural Language Processing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722F8E-E3A1-4AA7-B60B-AC19585E574F}"/>
              </a:ext>
            </a:extLst>
          </p:cNvPr>
          <p:cNvSpPr/>
          <p:nvPr/>
        </p:nvSpPr>
        <p:spPr bwMode="auto">
          <a:xfrm>
            <a:off x="8229600" y="2786283"/>
            <a:ext cx="1123055" cy="60571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Anomaly</a:t>
            </a: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Detection</a:t>
            </a: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E4FC3F-5350-4C05-A190-5A3A770B248D}"/>
              </a:ext>
            </a:extLst>
          </p:cNvPr>
          <p:cNvSpPr/>
          <p:nvPr/>
        </p:nvSpPr>
        <p:spPr bwMode="auto">
          <a:xfrm>
            <a:off x="9128389" y="3092833"/>
            <a:ext cx="1186732" cy="48449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Clustering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E16DB0-FA3B-4E80-80C3-1CCFC65DFF84}"/>
              </a:ext>
            </a:extLst>
          </p:cNvPr>
          <p:cNvSpPr/>
          <p:nvPr/>
        </p:nvSpPr>
        <p:spPr bwMode="auto">
          <a:xfrm>
            <a:off x="7544445" y="4847273"/>
            <a:ext cx="961186" cy="5253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Robots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81982A-22C5-4AEE-B164-84A56D6E0F8E}"/>
              </a:ext>
            </a:extLst>
          </p:cNvPr>
          <p:cNvSpPr/>
          <p:nvPr/>
        </p:nvSpPr>
        <p:spPr bwMode="auto">
          <a:xfrm>
            <a:off x="8076047" y="5153060"/>
            <a:ext cx="1444471" cy="60571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Playing</a:t>
            </a: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video</a:t>
            </a: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games</a:t>
            </a: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421CB-A9B4-4106-AE06-32DC8E77C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12</a:t>
            </a:fld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45204-2B6D-4CF6-A2DF-C9080C592FFA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63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C0B7F96-ACE0-444C-95A7-B308BD29CA76}"/>
              </a:ext>
            </a:extLst>
          </p:cNvPr>
          <p:cNvSpPr/>
          <p:nvPr/>
        </p:nvSpPr>
        <p:spPr>
          <a:xfrm>
            <a:off x="338885" y="2044700"/>
            <a:ext cx="6641084" cy="4095750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 err="1">
                <a:solidFill>
                  <a:schemeClr val="bg1"/>
                </a:solidFill>
              </a:rPr>
              <a:t>Supervised</a:t>
            </a:r>
            <a:r>
              <a:rPr lang="de-DE" sz="2800" b="1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034608-C21B-4ED1-8E36-831E753E8B58}"/>
              </a:ext>
            </a:extLst>
          </p:cNvPr>
          <p:cNvSpPr/>
          <p:nvPr/>
        </p:nvSpPr>
        <p:spPr>
          <a:xfrm>
            <a:off x="7061859" y="3086430"/>
            <a:ext cx="2659896" cy="1415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err="1">
                <a:solidFill>
                  <a:schemeClr val="bg1"/>
                </a:solidFill>
              </a:rPr>
              <a:t>Unsupervised</a:t>
            </a:r>
            <a:r>
              <a:rPr lang="de-DE" sz="2000" b="1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D17B5E-2671-446B-9C2E-DFAC35C155E8}"/>
              </a:ext>
            </a:extLst>
          </p:cNvPr>
          <p:cNvSpPr/>
          <p:nvPr/>
        </p:nvSpPr>
        <p:spPr>
          <a:xfrm>
            <a:off x="6578601" y="5260109"/>
            <a:ext cx="1650999" cy="524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1"/>
                </a:solidFill>
              </a:rPr>
              <a:t>Reinforcment</a:t>
            </a:r>
            <a:r>
              <a:rPr lang="de-DE" sz="1200" dirty="0">
                <a:solidFill>
                  <a:schemeClr val="bg1"/>
                </a:solidFill>
              </a:rPr>
              <a:t>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94466D-91CC-428F-A512-60FD96FE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9240102" cy="1626317"/>
          </a:xfrm>
        </p:spPr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Approaces</a:t>
            </a:r>
            <a:br>
              <a:rPr lang="de-DE" dirty="0"/>
            </a:br>
            <a:br>
              <a:rPr lang="de-DE" dirty="0"/>
            </a:br>
            <a:r>
              <a:rPr lang="de-DE" dirty="0"/>
              <a:t>Real Life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10DF3-84D5-42D7-A060-CBD6B7CFBC4A}"/>
              </a:ext>
            </a:extLst>
          </p:cNvPr>
          <p:cNvSpPr txBox="1"/>
          <p:nvPr/>
        </p:nvSpPr>
        <p:spPr>
          <a:xfrm>
            <a:off x="1287438" y="6346210"/>
            <a:ext cx="5335115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ea typeface="Arial" charset="0"/>
                <a:cs typeface="Arial" charset="0"/>
              </a:rPr>
              <a:t>Almost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Everything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in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this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talk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will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about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„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Supervised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Learning"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C8EFBD-FBA4-4C61-99EE-D6DBF1FA0AA2}"/>
              </a:ext>
            </a:extLst>
          </p:cNvPr>
          <p:cNvSpPr/>
          <p:nvPr/>
        </p:nvSpPr>
        <p:spPr bwMode="auto">
          <a:xfrm>
            <a:off x="4021728" y="1952103"/>
            <a:ext cx="1742883" cy="5253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Computer Vision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4549BC-2134-4DB5-8D9E-85ACFD20C7EF}"/>
              </a:ext>
            </a:extLst>
          </p:cNvPr>
          <p:cNvSpPr/>
          <p:nvPr/>
        </p:nvSpPr>
        <p:spPr bwMode="auto">
          <a:xfrm>
            <a:off x="4982915" y="2197777"/>
            <a:ext cx="1851740" cy="60571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Natural Language Processing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30DDA4-2739-4CB1-AE55-D823314BEEE8}"/>
              </a:ext>
            </a:extLst>
          </p:cNvPr>
          <p:cNvSpPr/>
          <p:nvPr/>
        </p:nvSpPr>
        <p:spPr bwMode="auto">
          <a:xfrm>
            <a:off x="8229600" y="2786283"/>
            <a:ext cx="1123055" cy="60571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Anomaly</a:t>
            </a: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Detection</a:t>
            </a: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1B86D4-3D76-42C8-93E9-16F310675590}"/>
              </a:ext>
            </a:extLst>
          </p:cNvPr>
          <p:cNvSpPr/>
          <p:nvPr/>
        </p:nvSpPr>
        <p:spPr bwMode="auto">
          <a:xfrm>
            <a:off x="9128389" y="3092833"/>
            <a:ext cx="1186732" cy="48449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Clustering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9F9095-354C-45A4-8571-61225CA8BDDD}"/>
              </a:ext>
            </a:extLst>
          </p:cNvPr>
          <p:cNvSpPr/>
          <p:nvPr/>
        </p:nvSpPr>
        <p:spPr bwMode="auto">
          <a:xfrm>
            <a:off x="7544445" y="4847273"/>
            <a:ext cx="961186" cy="52535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Robots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D2A526-1D37-4D02-8795-0B8FDD42BC50}"/>
              </a:ext>
            </a:extLst>
          </p:cNvPr>
          <p:cNvSpPr/>
          <p:nvPr/>
        </p:nvSpPr>
        <p:spPr bwMode="auto">
          <a:xfrm>
            <a:off x="8076047" y="5153060"/>
            <a:ext cx="1444471" cy="605716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Playing</a:t>
            </a: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video</a:t>
            </a:r>
            <a:r>
              <a:rPr kumimoji="0" 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games</a:t>
            </a: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E04773-019A-45B5-AC81-822076F8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84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Title 1">
            <a:extLst>
              <a:ext uri="{FF2B5EF4-FFF2-40B4-BE49-F238E27FC236}">
                <a16:creationId xmlns:a16="http://schemas.microsoft.com/office/drawing/2014/main" id="{A1D72D6D-79E8-4133-94B3-0360DE73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7" y="292608"/>
            <a:ext cx="5937701" cy="1072896"/>
          </a:xfrm>
        </p:spPr>
        <p:txBody>
          <a:bodyPr/>
          <a:lstStyle/>
          <a:p>
            <a:r>
              <a:rPr lang="de-DE" dirty="0"/>
              <a:t>Real World </a:t>
            </a:r>
            <a:r>
              <a:rPr lang="de-DE" dirty="0" err="1"/>
              <a:t>Example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Hand </a:t>
            </a:r>
            <a:r>
              <a:rPr lang="de-DE" dirty="0" err="1"/>
              <a:t>Written</a:t>
            </a:r>
            <a:r>
              <a:rPr lang="de-DE" dirty="0"/>
              <a:t> Digit Recognition</a:t>
            </a:r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587E01F0-254C-4ED9-80F1-5DA2469E6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5"/>
          <a:stretch/>
        </p:blipFill>
        <p:spPr>
          <a:xfrm>
            <a:off x="1334578" y="1955254"/>
            <a:ext cx="2621016" cy="2767649"/>
          </a:xfrm>
          <a:prstGeom prst="rect">
            <a:avLst/>
          </a:prstGeom>
        </p:spPr>
      </p:pic>
      <p:pic>
        <p:nvPicPr>
          <p:cNvPr id="1026" name="Picture 2" descr="Digit Recognition on MNIST dataset using Convolution Neural Network (CNN) |  by Pradnya Saval | Medium">
            <a:extLst>
              <a:ext uri="{FF2B5EF4-FFF2-40B4-BE49-F238E27FC236}">
                <a16:creationId xmlns:a16="http://schemas.microsoft.com/office/drawing/2014/main" id="{3BD5F3B5-27C7-463C-BCDC-2E7FCB428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46" y="1495990"/>
            <a:ext cx="55626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BE6F5-0114-4C6C-B3BA-3DCBCDAB6E5C}"/>
              </a:ext>
            </a:extLst>
          </p:cNvPr>
          <p:cNvSpPr txBox="1"/>
          <p:nvPr/>
        </p:nvSpPr>
        <p:spPr>
          <a:xfrm>
            <a:off x="1748481" y="5771915"/>
            <a:ext cx="853541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Very hard task with super high business relevance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  <a:sym typeface="Wingdings" panose="05000000000000000000" pitchFamily="2" charset="2"/>
              </a:rPr>
              <a:t> the first large scale application of neural networks</a:t>
            </a:r>
            <a:endParaRPr lang="en-US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55985-493C-47DD-92B2-8C704E09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14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6A2F1-E458-41E8-8D75-FE43BFA5335E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roup 581">
            <a:extLst>
              <a:ext uri="{FF2B5EF4-FFF2-40B4-BE49-F238E27FC236}">
                <a16:creationId xmlns:a16="http://schemas.microsoft.com/office/drawing/2014/main" id="{A0BDCB42-69FF-41C7-88F1-DD9401B5B748}"/>
              </a:ext>
            </a:extLst>
          </p:cNvPr>
          <p:cNvGrpSpPr/>
          <p:nvPr/>
        </p:nvGrpSpPr>
        <p:grpSpPr>
          <a:xfrm>
            <a:off x="1339797" y="1956275"/>
            <a:ext cx="2624418" cy="2767649"/>
            <a:chOff x="2628847" y="2543542"/>
            <a:chExt cx="2624418" cy="27676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05300F-0464-450F-9114-4826638C8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65"/>
            <a:stretch/>
          </p:blipFill>
          <p:spPr>
            <a:xfrm>
              <a:off x="2629981" y="2543542"/>
              <a:ext cx="2621016" cy="276764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AE5E6B-324A-473B-B96D-DD2334C24CED}"/>
                </a:ext>
              </a:extLst>
            </p:cNvPr>
            <p:cNvSpPr/>
            <p:nvPr/>
          </p:nvSpPr>
          <p:spPr bwMode="auto">
            <a:xfrm>
              <a:off x="2628847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0AB9BF-D2FA-4259-A669-E162918364C5}"/>
                </a:ext>
              </a:extLst>
            </p:cNvPr>
            <p:cNvSpPr/>
            <p:nvPr/>
          </p:nvSpPr>
          <p:spPr bwMode="auto">
            <a:xfrm>
              <a:off x="2738103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9B0FEA-D79B-4472-87C6-D3F1A1E9847D}"/>
                </a:ext>
              </a:extLst>
            </p:cNvPr>
            <p:cNvSpPr/>
            <p:nvPr/>
          </p:nvSpPr>
          <p:spPr bwMode="auto">
            <a:xfrm>
              <a:off x="2847359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38DFC8-70DE-4BF3-A61F-D1D95C093904}"/>
                </a:ext>
              </a:extLst>
            </p:cNvPr>
            <p:cNvSpPr/>
            <p:nvPr/>
          </p:nvSpPr>
          <p:spPr bwMode="auto">
            <a:xfrm>
              <a:off x="2628847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BF3AB1-AAD7-410B-9DED-62E0072D2DA2}"/>
                </a:ext>
              </a:extLst>
            </p:cNvPr>
            <p:cNvSpPr/>
            <p:nvPr/>
          </p:nvSpPr>
          <p:spPr bwMode="auto">
            <a:xfrm>
              <a:off x="2738103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74CA4B-878D-4869-AAB6-0770DA7C5530}"/>
                </a:ext>
              </a:extLst>
            </p:cNvPr>
            <p:cNvSpPr/>
            <p:nvPr/>
          </p:nvSpPr>
          <p:spPr bwMode="auto">
            <a:xfrm>
              <a:off x="2847359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05620B-CB33-42FE-AB45-E3E4712ECEED}"/>
                </a:ext>
              </a:extLst>
            </p:cNvPr>
            <p:cNvSpPr/>
            <p:nvPr/>
          </p:nvSpPr>
          <p:spPr bwMode="auto">
            <a:xfrm>
              <a:off x="2956616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FC6937-1033-4460-96B1-95FBCD42833F}"/>
                </a:ext>
              </a:extLst>
            </p:cNvPr>
            <p:cNvSpPr/>
            <p:nvPr/>
          </p:nvSpPr>
          <p:spPr bwMode="auto">
            <a:xfrm>
              <a:off x="3065872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11B6BF-E8C7-4E2F-91E0-7553BE9AF15F}"/>
                </a:ext>
              </a:extLst>
            </p:cNvPr>
            <p:cNvSpPr/>
            <p:nvPr/>
          </p:nvSpPr>
          <p:spPr bwMode="auto">
            <a:xfrm>
              <a:off x="3175128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326254-B113-4E79-AB51-35E6E229A238}"/>
                </a:ext>
              </a:extLst>
            </p:cNvPr>
            <p:cNvSpPr/>
            <p:nvPr/>
          </p:nvSpPr>
          <p:spPr bwMode="auto">
            <a:xfrm>
              <a:off x="2956616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A08674-421F-4DB4-A896-96DC5E74AE02}"/>
                </a:ext>
              </a:extLst>
            </p:cNvPr>
            <p:cNvSpPr/>
            <p:nvPr/>
          </p:nvSpPr>
          <p:spPr bwMode="auto">
            <a:xfrm>
              <a:off x="3065872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39F12D-5BFA-4B9F-B598-133076351AC9}"/>
                </a:ext>
              </a:extLst>
            </p:cNvPr>
            <p:cNvSpPr/>
            <p:nvPr/>
          </p:nvSpPr>
          <p:spPr bwMode="auto">
            <a:xfrm>
              <a:off x="3175128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F73B12-5786-41AB-8E30-AD72FBEA6F98}"/>
                </a:ext>
              </a:extLst>
            </p:cNvPr>
            <p:cNvSpPr/>
            <p:nvPr/>
          </p:nvSpPr>
          <p:spPr bwMode="auto">
            <a:xfrm>
              <a:off x="2628847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4F4B93-C685-4758-A17C-0BD84AB1AF03}"/>
                </a:ext>
              </a:extLst>
            </p:cNvPr>
            <p:cNvSpPr/>
            <p:nvPr/>
          </p:nvSpPr>
          <p:spPr bwMode="auto">
            <a:xfrm>
              <a:off x="2738103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8AEA3F-FFE9-4E80-8727-AF44CCB82441}"/>
                </a:ext>
              </a:extLst>
            </p:cNvPr>
            <p:cNvSpPr/>
            <p:nvPr/>
          </p:nvSpPr>
          <p:spPr bwMode="auto">
            <a:xfrm>
              <a:off x="2847359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F6F134-084F-489B-846E-87F98C4FC29B}"/>
                </a:ext>
              </a:extLst>
            </p:cNvPr>
            <p:cNvSpPr/>
            <p:nvPr/>
          </p:nvSpPr>
          <p:spPr bwMode="auto">
            <a:xfrm>
              <a:off x="2628847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CB8DC6-9F39-4159-AACA-F477EF17FF6F}"/>
                </a:ext>
              </a:extLst>
            </p:cNvPr>
            <p:cNvSpPr/>
            <p:nvPr/>
          </p:nvSpPr>
          <p:spPr bwMode="auto">
            <a:xfrm>
              <a:off x="2738103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E7B05B-B865-4B74-81CE-9DC87249D284}"/>
                </a:ext>
              </a:extLst>
            </p:cNvPr>
            <p:cNvSpPr/>
            <p:nvPr/>
          </p:nvSpPr>
          <p:spPr bwMode="auto">
            <a:xfrm>
              <a:off x="2847359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C52DC0-A24C-40F1-AEEC-7F6116C70825}"/>
                </a:ext>
              </a:extLst>
            </p:cNvPr>
            <p:cNvSpPr/>
            <p:nvPr/>
          </p:nvSpPr>
          <p:spPr bwMode="auto">
            <a:xfrm>
              <a:off x="2628847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263D95-CFF3-430A-A611-3D03788A0526}"/>
                </a:ext>
              </a:extLst>
            </p:cNvPr>
            <p:cNvSpPr/>
            <p:nvPr/>
          </p:nvSpPr>
          <p:spPr bwMode="auto">
            <a:xfrm>
              <a:off x="2738103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8E3C23-BA86-4838-8F94-93C709F8FBD8}"/>
                </a:ext>
              </a:extLst>
            </p:cNvPr>
            <p:cNvSpPr/>
            <p:nvPr/>
          </p:nvSpPr>
          <p:spPr bwMode="auto">
            <a:xfrm>
              <a:off x="2847359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3678567-769C-49A7-BE93-FF1476DE0A71}"/>
                </a:ext>
              </a:extLst>
            </p:cNvPr>
            <p:cNvSpPr/>
            <p:nvPr/>
          </p:nvSpPr>
          <p:spPr bwMode="auto">
            <a:xfrm>
              <a:off x="2956616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A9AF7C-4B62-4E2B-92A1-8C3ABDAE6B4A}"/>
                </a:ext>
              </a:extLst>
            </p:cNvPr>
            <p:cNvSpPr/>
            <p:nvPr/>
          </p:nvSpPr>
          <p:spPr bwMode="auto">
            <a:xfrm>
              <a:off x="3065872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A07E447-D2CD-4181-A8F5-CB10B98C3799}"/>
                </a:ext>
              </a:extLst>
            </p:cNvPr>
            <p:cNvSpPr/>
            <p:nvPr/>
          </p:nvSpPr>
          <p:spPr bwMode="auto">
            <a:xfrm>
              <a:off x="3175128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A23788B-6EEF-4766-899B-F33C0DE87591}"/>
                </a:ext>
              </a:extLst>
            </p:cNvPr>
            <p:cNvSpPr/>
            <p:nvPr/>
          </p:nvSpPr>
          <p:spPr bwMode="auto">
            <a:xfrm>
              <a:off x="2956616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2BB0D3-5291-465C-90B2-1CA47FF7D276}"/>
                </a:ext>
              </a:extLst>
            </p:cNvPr>
            <p:cNvSpPr/>
            <p:nvPr/>
          </p:nvSpPr>
          <p:spPr bwMode="auto">
            <a:xfrm>
              <a:off x="3065872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AE070F-F1B7-47A7-9281-DFFC48061802}"/>
                </a:ext>
              </a:extLst>
            </p:cNvPr>
            <p:cNvSpPr/>
            <p:nvPr/>
          </p:nvSpPr>
          <p:spPr bwMode="auto">
            <a:xfrm>
              <a:off x="3175128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FA55EE-DF07-49E5-9946-79434C9BCFA1}"/>
                </a:ext>
              </a:extLst>
            </p:cNvPr>
            <p:cNvSpPr/>
            <p:nvPr/>
          </p:nvSpPr>
          <p:spPr bwMode="auto">
            <a:xfrm>
              <a:off x="2956616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6D8A62-C6AC-4994-B766-5C00D65BEE70}"/>
                </a:ext>
              </a:extLst>
            </p:cNvPr>
            <p:cNvSpPr/>
            <p:nvPr/>
          </p:nvSpPr>
          <p:spPr bwMode="auto">
            <a:xfrm>
              <a:off x="3065872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13C69A-E8CE-4460-B58D-8D74D1F2892C}"/>
                </a:ext>
              </a:extLst>
            </p:cNvPr>
            <p:cNvSpPr/>
            <p:nvPr/>
          </p:nvSpPr>
          <p:spPr bwMode="auto">
            <a:xfrm>
              <a:off x="3175128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FDE7C60-9B3F-48D6-86AF-CDB7DDB9C120}"/>
                </a:ext>
              </a:extLst>
            </p:cNvPr>
            <p:cNvSpPr/>
            <p:nvPr/>
          </p:nvSpPr>
          <p:spPr bwMode="auto">
            <a:xfrm>
              <a:off x="3284384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3A6D40C-9F6E-47A0-B92F-2169DB8BA194}"/>
                </a:ext>
              </a:extLst>
            </p:cNvPr>
            <p:cNvSpPr/>
            <p:nvPr/>
          </p:nvSpPr>
          <p:spPr bwMode="auto">
            <a:xfrm>
              <a:off x="3393641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66C25EC-846D-4808-A68C-61EB01E2DB80}"/>
                </a:ext>
              </a:extLst>
            </p:cNvPr>
            <p:cNvSpPr/>
            <p:nvPr/>
          </p:nvSpPr>
          <p:spPr bwMode="auto">
            <a:xfrm>
              <a:off x="3502897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FA35BF7-67E1-4AD6-9D56-39E1EE69D347}"/>
                </a:ext>
              </a:extLst>
            </p:cNvPr>
            <p:cNvSpPr/>
            <p:nvPr/>
          </p:nvSpPr>
          <p:spPr bwMode="auto">
            <a:xfrm>
              <a:off x="3284384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A3B052-45C2-4796-86DA-C14D4B4513F0}"/>
                </a:ext>
              </a:extLst>
            </p:cNvPr>
            <p:cNvSpPr/>
            <p:nvPr/>
          </p:nvSpPr>
          <p:spPr bwMode="auto">
            <a:xfrm>
              <a:off x="3393641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FF1AC46-66E2-4516-B241-3574DA6F3B63}"/>
                </a:ext>
              </a:extLst>
            </p:cNvPr>
            <p:cNvSpPr/>
            <p:nvPr/>
          </p:nvSpPr>
          <p:spPr bwMode="auto">
            <a:xfrm>
              <a:off x="3502897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57D6254-8DD2-4C1D-B11E-713DDE2B37F8}"/>
                </a:ext>
              </a:extLst>
            </p:cNvPr>
            <p:cNvSpPr/>
            <p:nvPr/>
          </p:nvSpPr>
          <p:spPr bwMode="auto">
            <a:xfrm>
              <a:off x="3612153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6220A42-4751-4FAB-B376-882E27F42C59}"/>
                </a:ext>
              </a:extLst>
            </p:cNvPr>
            <p:cNvSpPr/>
            <p:nvPr/>
          </p:nvSpPr>
          <p:spPr bwMode="auto">
            <a:xfrm>
              <a:off x="3721409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6FCDF4E-6873-4FD3-A92E-2258560AC28D}"/>
                </a:ext>
              </a:extLst>
            </p:cNvPr>
            <p:cNvSpPr/>
            <p:nvPr/>
          </p:nvSpPr>
          <p:spPr bwMode="auto">
            <a:xfrm>
              <a:off x="3830666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876E45-897E-4831-A1B6-7012E8581328}"/>
                </a:ext>
              </a:extLst>
            </p:cNvPr>
            <p:cNvSpPr/>
            <p:nvPr/>
          </p:nvSpPr>
          <p:spPr bwMode="auto">
            <a:xfrm>
              <a:off x="3612153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5706183-2C21-4AFB-BE96-0D4A332D3FD7}"/>
                </a:ext>
              </a:extLst>
            </p:cNvPr>
            <p:cNvSpPr/>
            <p:nvPr/>
          </p:nvSpPr>
          <p:spPr bwMode="auto">
            <a:xfrm>
              <a:off x="3721409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00438F-ACA9-4D84-9B43-F1FB30A1C677}"/>
                </a:ext>
              </a:extLst>
            </p:cNvPr>
            <p:cNvSpPr/>
            <p:nvPr/>
          </p:nvSpPr>
          <p:spPr bwMode="auto">
            <a:xfrm>
              <a:off x="3830666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760AC86-FA0F-48B7-AC49-A17F778D19AD}"/>
                </a:ext>
              </a:extLst>
            </p:cNvPr>
            <p:cNvSpPr/>
            <p:nvPr/>
          </p:nvSpPr>
          <p:spPr bwMode="auto">
            <a:xfrm>
              <a:off x="3284384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BA792E-ADE6-4CDC-BDEE-E65D0293D7E7}"/>
                </a:ext>
              </a:extLst>
            </p:cNvPr>
            <p:cNvSpPr/>
            <p:nvPr/>
          </p:nvSpPr>
          <p:spPr bwMode="auto">
            <a:xfrm>
              <a:off x="3393641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840F382-1D7B-440E-8BCE-AC7DEE1AA6DA}"/>
                </a:ext>
              </a:extLst>
            </p:cNvPr>
            <p:cNvSpPr/>
            <p:nvPr/>
          </p:nvSpPr>
          <p:spPr bwMode="auto">
            <a:xfrm>
              <a:off x="3502897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8DDE0E5-566C-49DE-9702-E333376D31EB}"/>
                </a:ext>
              </a:extLst>
            </p:cNvPr>
            <p:cNvSpPr/>
            <p:nvPr/>
          </p:nvSpPr>
          <p:spPr bwMode="auto">
            <a:xfrm>
              <a:off x="3284384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6E3C51A-A11A-4A90-97B4-8AD46E4BA17E}"/>
                </a:ext>
              </a:extLst>
            </p:cNvPr>
            <p:cNvSpPr/>
            <p:nvPr/>
          </p:nvSpPr>
          <p:spPr bwMode="auto">
            <a:xfrm>
              <a:off x="3393641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CA394B-D2D4-4DB4-9714-0A5F044D7D3B}"/>
                </a:ext>
              </a:extLst>
            </p:cNvPr>
            <p:cNvSpPr/>
            <p:nvPr/>
          </p:nvSpPr>
          <p:spPr bwMode="auto">
            <a:xfrm>
              <a:off x="3502897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4546E6-86EC-4F41-91D3-380EE0CF73D6}"/>
                </a:ext>
              </a:extLst>
            </p:cNvPr>
            <p:cNvSpPr/>
            <p:nvPr/>
          </p:nvSpPr>
          <p:spPr bwMode="auto">
            <a:xfrm>
              <a:off x="3284384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02167A-8431-488E-B35C-8BE57CA75959}"/>
                </a:ext>
              </a:extLst>
            </p:cNvPr>
            <p:cNvSpPr/>
            <p:nvPr/>
          </p:nvSpPr>
          <p:spPr bwMode="auto">
            <a:xfrm>
              <a:off x="3393641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0441BC0-D25B-45B3-AB01-BBAF1ABA47B4}"/>
                </a:ext>
              </a:extLst>
            </p:cNvPr>
            <p:cNvSpPr/>
            <p:nvPr/>
          </p:nvSpPr>
          <p:spPr bwMode="auto">
            <a:xfrm>
              <a:off x="3502897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D576648-77CA-4CAA-AAD7-02F30BAFFFEC}"/>
                </a:ext>
              </a:extLst>
            </p:cNvPr>
            <p:cNvSpPr/>
            <p:nvPr/>
          </p:nvSpPr>
          <p:spPr bwMode="auto">
            <a:xfrm>
              <a:off x="3612153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911DF7-2719-49A7-B3AC-4D5E15ADBF10}"/>
                </a:ext>
              </a:extLst>
            </p:cNvPr>
            <p:cNvSpPr/>
            <p:nvPr/>
          </p:nvSpPr>
          <p:spPr bwMode="auto">
            <a:xfrm>
              <a:off x="3721409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C854AE-0CE1-4832-9FD1-CD3C341D437E}"/>
                </a:ext>
              </a:extLst>
            </p:cNvPr>
            <p:cNvSpPr/>
            <p:nvPr/>
          </p:nvSpPr>
          <p:spPr bwMode="auto">
            <a:xfrm>
              <a:off x="3830666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830CB0-8DAA-4140-A54B-28C66F6F77D3}"/>
                </a:ext>
              </a:extLst>
            </p:cNvPr>
            <p:cNvSpPr/>
            <p:nvPr/>
          </p:nvSpPr>
          <p:spPr bwMode="auto">
            <a:xfrm>
              <a:off x="3612153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5FDB8B1-5999-43D6-AC7A-B089C52B0C4E}"/>
                </a:ext>
              </a:extLst>
            </p:cNvPr>
            <p:cNvSpPr/>
            <p:nvPr/>
          </p:nvSpPr>
          <p:spPr bwMode="auto">
            <a:xfrm>
              <a:off x="3721409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AFE91BC-55ED-484D-AD5E-89CA4DCC322A}"/>
                </a:ext>
              </a:extLst>
            </p:cNvPr>
            <p:cNvSpPr/>
            <p:nvPr/>
          </p:nvSpPr>
          <p:spPr bwMode="auto">
            <a:xfrm>
              <a:off x="3830666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E065CC-67DD-4A55-AD6A-462561DC9FD5}"/>
                </a:ext>
              </a:extLst>
            </p:cNvPr>
            <p:cNvSpPr/>
            <p:nvPr/>
          </p:nvSpPr>
          <p:spPr bwMode="auto">
            <a:xfrm>
              <a:off x="3612153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233D59C-F38A-4D21-8020-D5E40C9597BC}"/>
                </a:ext>
              </a:extLst>
            </p:cNvPr>
            <p:cNvSpPr/>
            <p:nvPr/>
          </p:nvSpPr>
          <p:spPr bwMode="auto">
            <a:xfrm>
              <a:off x="3721409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5AA20-9BC1-4C38-9C2D-06D2F9D13A79}"/>
                </a:ext>
              </a:extLst>
            </p:cNvPr>
            <p:cNvSpPr/>
            <p:nvPr/>
          </p:nvSpPr>
          <p:spPr bwMode="auto">
            <a:xfrm>
              <a:off x="3830666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2058A43-54F1-4D83-B4D5-1B8EAE6DB9F5}"/>
                </a:ext>
              </a:extLst>
            </p:cNvPr>
            <p:cNvSpPr/>
            <p:nvPr/>
          </p:nvSpPr>
          <p:spPr bwMode="auto">
            <a:xfrm>
              <a:off x="2628847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25B478F-5672-4617-BF33-434FC97D11A6}"/>
                </a:ext>
              </a:extLst>
            </p:cNvPr>
            <p:cNvSpPr/>
            <p:nvPr/>
          </p:nvSpPr>
          <p:spPr bwMode="auto">
            <a:xfrm>
              <a:off x="2738103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70743F6-E546-48C6-8F6E-3661812F624F}"/>
                </a:ext>
              </a:extLst>
            </p:cNvPr>
            <p:cNvSpPr/>
            <p:nvPr/>
          </p:nvSpPr>
          <p:spPr bwMode="auto">
            <a:xfrm>
              <a:off x="2847359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5848CBF-3020-437D-A088-7E1F455891BC}"/>
                </a:ext>
              </a:extLst>
            </p:cNvPr>
            <p:cNvSpPr/>
            <p:nvPr/>
          </p:nvSpPr>
          <p:spPr bwMode="auto">
            <a:xfrm>
              <a:off x="2628847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5CD794-754D-4659-89CA-E689772DCFD0}"/>
                </a:ext>
              </a:extLst>
            </p:cNvPr>
            <p:cNvSpPr/>
            <p:nvPr/>
          </p:nvSpPr>
          <p:spPr bwMode="auto">
            <a:xfrm>
              <a:off x="2738103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8658A4-050E-4966-8C27-4E24E32961AC}"/>
                </a:ext>
              </a:extLst>
            </p:cNvPr>
            <p:cNvSpPr/>
            <p:nvPr/>
          </p:nvSpPr>
          <p:spPr bwMode="auto">
            <a:xfrm>
              <a:off x="2847359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DA245FC-3E0A-4CC9-8B6B-FDA2E7902B15}"/>
                </a:ext>
              </a:extLst>
            </p:cNvPr>
            <p:cNvSpPr/>
            <p:nvPr/>
          </p:nvSpPr>
          <p:spPr bwMode="auto">
            <a:xfrm>
              <a:off x="2628847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EE35AF2-956D-44E3-8721-64F025DFC637}"/>
                </a:ext>
              </a:extLst>
            </p:cNvPr>
            <p:cNvSpPr/>
            <p:nvPr/>
          </p:nvSpPr>
          <p:spPr bwMode="auto">
            <a:xfrm>
              <a:off x="2738103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D79799F-B409-4F7E-B5DC-B65DD6D3D7A2}"/>
                </a:ext>
              </a:extLst>
            </p:cNvPr>
            <p:cNvSpPr/>
            <p:nvPr/>
          </p:nvSpPr>
          <p:spPr bwMode="auto">
            <a:xfrm>
              <a:off x="2847359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E15F286-6D5A-4642-9D7F-7BD699DB50E3}"/>
                </a:ext>
              </a:extLst>
            </p:cNvPr>
            <p:cNvSpPr/>
            <p:nvPr/>
          </p:nvSpPr>
          <p:spPr bwMode="auto">
            <a:xfrm>
              <a:off x="2956616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4C1AC97-507A-4390-B946-45BD0BF79B2B}"/>
                </a:ext>
              </a:extLst>
            </p:cNvPr>
            <p:cNvSpPr/>
            <p:nvPr/>
          </p:nvSpPr>
          <p:spPr bwMode="auto">
            <a:xfrm>
              <a:off x="3065872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A80C933-3C86-44F5-AC12-DE3252BEB568}"/>
                </a:ext>
              </a:extLst>
            </p:cNvPr>
            <p:cNvSpPr/>
            <p:nvPr/>
          </p:nvSpPr>
          <p:spPr bwMode="auto">
            <a:xfrm>
              <a:off x="3175128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491BCA8-7F41-4E01-94B0-8DD38D1B3BA2}"/>
                </a:ext>
              </a:extLst>
            </p:cNvPr>
            <p:cNvSpPr/>
            <p:nvPr/>
          </p:nvSpPr>
          <p:spPr bwMode="auto">
            <a:xfrm>
              <a:off x="2956616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49E5A87-0221-49A5-87A1-78C2EF641AD5}"/>
                </a:ext>
              </a:extLst>
            </p:cNvPr>
            <p:cNvSpPr/>
            <p:nvPr/>
          </p:nvSpPr>
          <p:spPr bwMode="auto">
            <a:xfrm>
              <a:off x="3065872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A77980F-EAD6-426E-AC79-61773F0A9BE7}"/>
                </a:ext>
              </a:extLst>
            </p:cNvPr>
            <p:cNvSpPr/>
            <p:nvPr/>
          </p:nvSpPr>
          <p:spPr bwMode="auto">
            <a:xfrm>
              <a:off x="3175128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DB541D-3A34-4964-A31D-769165D7612A}"/>
                </a:ext>
              </a:extLst>
            </p:cNvPr>
            <p:cNvSpPr/>
            <p:nvPr/>
          </p:nvSpPr>
          <p:spPr bwMode="auto">
            <a:xfrm>
              <a:off x="2956616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5C7803A-98CD-4D58-AF30-63510D9FDB6D}"/>
                </a:ext>
              </a:extLst>
            </p:cNvPr>
            <p:cNvSpPr/>
            <p:nvPr/>
          </p:nvSpPr>
          <p:spPr bwMode="auto">
            <a:xfrm>
              <a:off x="3065872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EF7DCE4-BC65-40D3-8443-F4D542312D61}"/>
                </a:ext>
              </a:extLst>
            </p:cNvPr>
            <p:cNvSpPr/>
            <p:nvPr/>
          </p:nvSpPr>
          <p:spPr bwMode="auto">
            <a:xfrm>
              <a:off x="3175128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41EA27D-A3DF-418A-AD32-7158B742372B}"/>
                </a:ext>
              </a:extLst>
            </p:cNvPr>
            <p:cNvSpPr/>
            <p:nvPr/>
          </p:nvSpPr>
          <p:spPr bwMode="auto">
            <a:xfrm>
              <a:off x="2628847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90A2ECB-4E83-4A4B-B9C3-C56C08BCCF37}"/>
                </a:ext>
              </a:extLst>
            </p:cNvPr>
            <p:cNvSpPr/>
            <p:nvPr/>
          </p:nvSpPr>
          <p:spPr bwMode="auto">
            <a:xfrm>
              <a:off x="2738103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56F9DC9-BF46-40DE-83F0-CE881E398180}"/>
                </a:ext>
              </a:extLst>
            </p:cNvPr>
            <p:cNvSpPr/>
            <p:nvPr/>
          </p:nvSpPr>
          <p:spPr bwMode="auto">
            <a:xfrm>
              <a:off x="2847359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123029-9DA4-41C3-8D64-ABB63DA23B5F}"/>
                </a:ext>
              </a:extLst>
            </p:cNvPr>
            <p:cNvSpPr/>
            <p:nvPr/>
          </p:nvSpPr>
          <p:spPr bwMode="auto">
            <a:xfrm>
              <a:off x="2628847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5CEC5D-D342-4B36-96B4-7C1EA9CCEF69}"/>
                </a:ext>
              </a:extLst>
            </p:cNvPr>
            <p:cNvSpPr/>
            <p:nvPr/>
          </p:nvSpPr>
          <p:spPr bwMode="auto">
            <a:xfrm>
              <a:off x="2738103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0F96CB5-B6D6-4BA8-998B-98AD6175F0A5}"/>
                </a:ext>
              </a:extLst>
            </p:cNvPr>
            <p:cNvSpPr/>
            <p:nvPr/>
          </p:nvSpPr>
          <p:spPr bwMode="auto">
            <a:xfrm>
              <a:off x="2847359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D1052FE-88B3-4702-9939-E158F1EFEB9F}"/>
                </a:ext>
              </a:extLst>
            </p:cNvPr>
            <p:cNvSpPr/>
            <p:nvPr/>
          </p:nvSpPr>
          <p:spPr bwMode="auto">
            <a:xfrm>
              <a:off x="2628847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D6E7D76-8137-4CE2-9938-D93FAAF41AFE}"/>
                </a:ext>
              </a:extLst>
            </p:cNvPr>
            <p:cNvSpPr/>
            <p:nvPr/>
          </p:nvSpPr>
          <p:spPr bwMode="auto">
            <a:xfrm>
              <a:off x="2738103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634A69C-FEA1-4662-B286-23609F3CDEDF}"/>
                </a:ext>
              </a:extLst>
            </p:cNvPr>
            <p:cNvSpPr/>
            <p:nvPr/>
          </p:nvSpPr>
          <p:spPr bwMode="auto">
            <a:xfrm>
              <a:off x="2847359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31701E8-43D3-4498-9C9D-4A15D2A809B4}"/>
                </a:ext>
              </a:extLst>
            </p:cNvPr>
            <p:cNvSpPr/>
            <p:nvPr/>
          </p:nvSpPr>
          <p:spPr bwMode="auto">
            <a:xfrm>
              <a:off x="2956616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C8540A0-3AEF-431A-938D-8282463C315C}"/>
                </a:ext>
              </a:extLst>
            </p:cNvPr>
            <p:cNvSpPr/>
            <p:nvPr/>
          </p:nvSpPr>
          <p:spPr bwMode="auto">
            <a:xfrm>
              <a:off x="3065872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B920F34-5206-476A-AECF-25DB5A53C62A}"/>
                </a:ext>
              </a:extLst>
            </p:cNvPr>
            <p:cNvSpPr/>
            <p:nvPr/>
          </p:nvSpPr>
          <p:spPr bwMode="auto">
            <a:xfrm>
              <a:off x="3175128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47CEF59-B90E-4F4D-88CE-B636EFC31B5E}"/>
                </a:ext>
              </a:extLst>
            </p:cNvPr>
            <p:cNvSpPr/>
            <p:nvPr/>
          </p:nvSpPr>
          <p:spPr bwMode="auto">
            <a:xfrm>
              <a:off x="2956616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D1E9D0-BD29-46A1-ADD7-C1D1C01EC1FF}"/>
                </a:ext>
              </a:extLst>
            </p:cNvPr>
            <p:cNvSpPr/>
            <p:nvPr/>
          </p:nvSpPr>
          <p:spPr bwMode="auto">
            <a:xfrm>
              <a:off x="3065872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4438B57-3079-42BE-80EE-110F0AE88E1A}"/>
                </a:ext>
              </a:extLst>
            </p:cNvPr>
            <p:cNvSpPr/>
            <p:nvPr/>
          </p:nvSpPr>
          <p:spPr bwMode="auto">
            <a:xfrm>
              <a:off x="3175128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C4571A6-1A6E-408F-B6B3-B0EA8E4D49B3}"/>
                </a:ext>
              </a:extLst>
            </p:cNvPr>
            <p:cNvSpPr/>
            <p:nvPr/>
          </p:nvSpPr>
          <p:spPr bwMode="auto">
            <a:xfrm>
              <a:off x="2956616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A7E80DE-104B-40B8-9FDF-5B906CF8A567}"/>
                </a:ext>
              </a:extLst>
            </p:cNvPr>
            <p:cNvSpPr/>
            <p:nvPr/>
          </p:nvSpPr>
          <p:spPr bwMode="auto">
            <a:xfrm>
              <a:off x="3065872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F26C96F-3885-412E-B593-C93ADA4CF006}"/>
                </a:ext>
              </a:extLst>
            </p:cNvPr>
            <p:cNvSpPr/>
            <p:nvPr/>
          </p:nvSpPr>
          <p:spPr bwMode="auto">
            <a:xfrm>
              <a:off x="3175128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3888820-C3CF-4C1E-BCF8-136E858A3034}"/>
                </a:ext>
              </a:extLst>
            </p:cNvPr>
            <p:cNvSpPr/>
            <p:nvPr/>
          </p:nvSpPr>
          <p:spPr bwMode="auto">
            <a:xfrm>
              <a:off x="3284384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0182268-E0CA-44A2-8188-7EBB4A7FCE67}"/>
                </a:ext>
              </a:extLst>
            </p:cNvPr>
            <p:cNvSpPr/>
            <p:nvPr/>
          </p:nvSpPr>
          <p:spPr bwMode="auto">
            <a:xfrm>
              <a:off x="3393641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62B5A4-6253-47CF-917A-DF6C7D3675D4}"/>
                </a:ext>
              </a:extLst>
            </p:cNvPr>
            <p:cNvSpPr/>
            <p:nvPr/>
          </p:nvSpPr>
          <p:spPr bwMode="auto">
            <a:xfrm>
              <a:off x="3502897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BEFD11F-A0F8-4B13-B44B-C4A8F98CC6BE}"/>
                </a:ext>
              </a:extLst>
            </p:cNvPr>
            <p:cNvSpPr/>
            <p:nvPr/>
          </p:nvSpPr>
          <p:spPr bwMode="auto">
            <a:xfrm>
              <a:off x="3284384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3F6A6C3-1DCC-45C8-AD9F-66005E4FE084}"/>
                </a:ext>
              </a:extLst>
            </p:cNvPr>
            <p:cNvSpPr/>
            <p:nvPr/>
          </p:nvSpPr>
          <p:spPr bwMode="auto">
            <a:xfrm>
              <a:off x="3393641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E36941A-D48E-4D63-B403-1DD20FFEAA79}"/>
                </a:ext>
              </a:extLst>
            </p:cNvPr>
            <p:cNvSpPr/>
            <p:nvPr/>
          </p:nvSpPr>
          <p:spPr bwMode="auto">
            <a:xfrm>
              <a:off x="3502897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502F0BD-BDB8-464B-8CD7-06EE110532AD}"/>
                </a:ext>
              </a:extLst>
            </p:cNvPr>
            <p:cNvSpPr/>
            <p:nvPr/>
          </p:nvSpPr>
          <p:spPr bwMode="auto">
            <a:xfrm>
              <a:off x="3284384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EF2BBC8-22B7-4D3A-8752-6DBD4AB773A9}"/>
                </a:ext>
              </a:extLst>
            </p:cNvPr>
            <p:cNvSpPr/>
            <p:nvPr/>
          </p:nvSpPr>
          <p:spPr bwMode="auto">
            <a:xfrm>
              <a:off x="3393641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5C482DD-C05C-43FE-92BF-E2D58AB57718}"/>
                </a:ext>
              </a:extLst>
            </p:cNvPr>
            <p:cNvSpPr/>
            <p:nvPr/>
          </p:nvSpPr>
          <p:spPr bwMode="auto">
            <a:xfrm>
              <a:off x="3502897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0137EB2-E4AB-40FC-8CF8-8FADA9048220}"/>
                </a:ext>
              </a:extLst>
            </p:cNvPr>
            <p:cNvSpPr/>
            <p:nvPr/>
          </p:nvSpPr>
          <p:spPr bwMode="auto">
            <a:xfrm>
              <a:off x="3612153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D539F8E-EA62-4612-8C01-59AC5123B5F5}"/>
                </a:ext>
              </a:extLst>
            </p:cNvPr>
            <p:cNvSpPr/>
            <p:nvPr/>
          </p:nvSpPr>
          <p:spPr bwMode="auto">
            <a:xfrm>
              <a:off x="3721409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09BC074-B002-4A28-9CD4-93DA78D9AE8F}"/>
                </a:ext>
              </a:extLst>
            </p:cNvPr>
            <p:cNvSpPr/>
            <p:nvPr/>
          </p:nvSpPr>
          <p:spPr bwMode="auto">
            <a:xfrm>
              <a:off x="3830666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1FF3545-6B8B-41C4-A0B0-A03338EB22E1}"/>
                </a:ext>
              </a:extLst>
            </p:cNvPr>
            <p:cNvSpPr/>
            <p:nvPr/>
          </p:nvSpPr>
          <p:spPr bwMode="auto">
            <a:xfrm>
              <a:off x="3612153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430BB06-3D85-4930-B7FD-4F8B7ABA1F77}"/>
                </a:ext>
              </a:extLst>
            </p:cNvPr>
            <p:cNvSpPr/>
            <p:nvPr/>
          </p:nvSpPr>
          <p:spPr bwMode="auto">
            <a:xfrm>
              <a:off x="3721409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2BA4E7C-7CF4-411D-B50C-ED502ABB88CB}"/>
                </a:ext>
              </a:extLst>
            </p:cNvPr>
            <p:cNvSpPr/>
            <p:nvPr/>
          </p:nvSpPr>
          <p:spPr bwMode="auto">
            <a:xfrm>
              <a:off x="3830666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D6E8B80-3EB1-43FF-997B-3F31A2AF1AAB}"/>
                </a:ext>
              </a:extLst>
            </p:cNvPr>
            <p:cNvSpPr/>
            <p:nvPr/>
          </p:nvSpPr>
          <p:spPr bwMode="auto">
            <a:xfrm>
              <a:off x="3612153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05F108F-BB23-4128-BB4C-98E6D4D31FA9}"/>
                </a:ext>
              </a:extLst>
            </p:cNvPr>
            <p:cNvSpPr/>
            <p:nvPr/>
          </p:nvSpPr>
          <p:spPr bwMode="auto">
            <a:xfrm>
              <a:off x="3721409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61EE163-74CE-4999-82C0-4DDF7EF85853}"/>
                </a:ext>
              </a:extLst>
            </p:cNvPr>
            <p:cNvSpPr/>
            <p:nvPr/>
          </p:nvSpPr>
          <p:spPr bwMode="auto">
            <a:xfrm>
              <a:off x="3830666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102C404-B7BC-42F5-A883-1735117F9768}"/>
                </a:ext>
              </a:extLst>
            </p:cNvPr>
            <p:cNvSpPr/>
            <p:nvPr/>
          </p:nvSpPr>
          <p:spPr bwMode="auto">
            <a:xfrm>
              <a:off x="3284384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180501D-41CA-4086-9327-7836FBFE44F0}"/>
                </a:ext>
              </a:extLst>
            </p:cNvPr>
            <p:cNvSpPr/>
            <p:nvPr/>
          </p:nvSpPr>
          <p:spPr bwMode="auto">
            <a:xfrm>
              <a:off x="3393641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79A6C74-8E98-4C68-900C-BF958CB76F96}"/>
                </a:ext>
              </a:extLst>
            </p:cNvPr>
            <p:cNvSpPr/>
            <p:nvPr/>
          </p:nvSpPr>
          <p:spPr bwMode="auto">
            <a:xfrm>
              <a:off x="3502897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E93A379-840A-40DE-806C-0FEABCD004EB}"/>
                </a:ext>
              </a:extLst>
            </p:cNvPr>
            <p:cNvSpPr/>
            <p:nvPr/>
          </p:nvSpPr>
          <p:spPr bwMode="auto">
            <a:xfrm>
              <a:off x="3284384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9A822E8-CFD8-40A6-91AC-C2C670BBEE11}"/>
                </a:ext>
              </a:extLst>
            </p:cNvPr>
            <p:cNvSpPr/>
            <p:nvPr/>
          </p:nvSpPr>
          <p:spPr bwMode="auto">
            <a:xfrm>
              <a:off x="3393641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CB0E676-6143-4FF0-82D5-AB566AFA7DC0}"/>
                </a:ext>
              </a:extLst>
            </p:cNvPr>
            <p:cNvSpPr/>
            <p:nvPr/>
          </p:nvSpPr>
          <p:spPr bwMode="auto">
            <a:xfrm>
              <a:off x="3502897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4672FAF-72EA-49CA-AAF9-82D10C75DF17}"/>
                </a:ext>
              </a:extLst>
            </p:cNvPr>
            <p:cNvSpPr/>
            <p:nvPr/>
          </p:nvSpPr>
          <p:spPr bwMode="auto">
            <a:xfrm>
              <a:off x="3284384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D3AE520-00F4-4017-BEBC-6404C85CE01C}"/>
                </a:ext>
              </a:extLst>
            </p:cNvPr>
            <p:cNvSpPr/>
            <p:nvPr/>
          </p:nvSpPr>
          <p:spPr bwMode="auto">
            <a:xfrm>
              <a:off x="3393641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FEE2933-09A6-436A-8618-FAE6B3DA6EA2}"/>
                </a:ext>
              </a:extLst>
            </p:cNvPr>
            <p:cNvSpPr/>
            <p:nvPr/>
          </p:nvSpPr>
          <p:spPr bwMode="auto">
            <a:xfrm>
              <a:off x="3502897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A959450-E995-4566-A035-19DD86EF39F7}"/>
                </a:ext>
              </a:extLst>
            </p:cNvPr>
            <p:cNvSpPr/>
            <p:nvPr/>
          </p:nvSpPr>
          <p:spPr bwMode="auto">
            <a:xfrm>
              <a:off x="3612153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ABBD465-8B69-42FD-A826-C8F406B95CDD}"/>
                </a:ext>
              </a:extLst>
            </p:cNvPr>
            <p:cNvSpPr/>
            <p:nvPr/>
          </p:nvSpPr>
          <p:spPr bwMode="auto">
            <a:xfrm>
              <a:off x="3721409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396E662-3D11-466B-AA86-E9C531696039}"/>
                </a:ext>
              </a:extLst>
            </p:cNvPr>
            <p:cNvSpPr/>
            <p:nvPr/>
          </p:nvSpPr>
          <p:spPr bwMode="auto">
            <a:xfrm>
              <a:off x="3830666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EB89A03-4A82-4E5B-B190-04C28BA5A76F}"/>
                </a:ext>
              </a:extLst>
            </p:cNvPr>
            <p:cNvSpPr/>
            <p:nvPr/>
          </p:nvSpPr>
          <p:spPr bwMode="auto">
            <a:xfrm>
              <a:off x="3612153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4C05746-D9E4-4325-B9C6-A181F4A64D54}"/>
                </a:ext>
              </a:extLst>
            </p:cNvPr>
            <p:cNvSpPr/>
            <p:nvPr/>
          </p:nvSpPr>
          <p:spPr bwMode="auto">
            <a:xfrm>
              <a:off x="3721409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49BCD9D-243C-4919-AAC3-4C2A7CCF3200}"/>
                </a:ext>
              </a:extLst>
            </p:cNvPr>
            <p:cNvSpPr/>
            <p:nvPr/>
          </p:nvSpPr>
          <p:spPr bwMode="auto">
            <a:xfrm>
              <a:off x="3830666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27B49BD-7564-4298-A61C-FD57BBAF8B58}"/>
                </a:ext>
              </a:extLst>
            </p:cNvPr>
            <p:cNvSpPr/>
            <p:nvPr/>
          </p:nvSpPr>
          <p:spPr bwMode="auto">
            <a:xfrm>
              <a:off x="3612153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6F4D1C3-DF19-4D04-B999-92DE1DD5AF88}"/>
                </a:ext>
              </a:extLst>
            </p:cNvPr>
            <p:cNvSpPr/>
            <p:nvPr/>
          </p:nvSpPr>
          <p:spPr bwMode="auto">
            <a:xfrm>
              <a:off x="3721409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5A1E0DB-82D6-45ED-A5AD-6945FC168CDB}"/>
                </a:ext>
              </a:extLst>
            </p:cNvPr>
            <p:cNvSpPr/>
            <p:nvPr/>
          </p:nvSpPr>
          <p:spPr bwMode="auto">
            <a:xfrm>
              <a:off x="3830666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4674355-3BFD-4429-9080-6045DAA8A429}"/>
                </a:ext>
              </a:extLst>
            </p:cNvPr>
            <p:cNvSpPr/>
            <p:nvPr/>
          </p:nvSpPr>
          <p:spPr bwMode="auto">
            <a:xfrm>
              <a:off x="3939922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DA3F132-9B05-40C2-936D-A73DCF8DF851}"/>
                </a:ext>
              </a:extLst>
            </p:cNvPr>
            <p:cNvSpPr/>
            <p:nvPr/>
          </p:nvSpPr>
          <p:spPr bwMode="auto">
            <a:xfrm>
              <a:off x="4049178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BC0F8C41-2A0C-41F3-92C2-1C9FDB0A9929}"/>
                </a:ext>
              </a:extLst>
            </p:cNvPr>
            <p:cNvSpPr/>
            <p:nvPr/>
          </p:nvSpPr>
          <p:spPr bwMode="auto">
            <a:xfrm>
              <a:off x="4158434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12600CC-C953-436D-9D8C-237173DD98FF}"/>
                </a:ext>
              </a:extLst>
            </p:cNvPr>
            <p:cNvSpPr/>
            <p:nvPr/>
          </p:nvSpPr>
          <p:spPr bwMode="auto">
            <a:xfrm>
              <a:off x="3939922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D2189E4-5E3A-40BE-A9E0-6AA1A27F4BCB}"/>
                </a:ext>
              </a:extLst>
            </p:cNvPr>
            <p:cNvSpPr/>
            <p:nvPr/>
          </p:nvSpPr>
          <p:spPr bwMode="auto">
            <a:xfrm>
              <a:off x="4049178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199CE09-F650-468B-8E75-E4056ECB9B24}"/>
                </a:ext>
              </a:extLst>
            </p:cNvPr>
            <p:cNvSpPr/>
            <p:nvPr/>
          </p:nvSpPr>
          <p:spPr bwMode="auto">
            <a:xfrm>
              <a:off x="4158434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C5346641-2867-4526-B75D-58B2FB083412}"/>
                </a:ext>
              </a:extLst>
            </p:cNvPr>
            <p:cNvSpPr/>
            <p:nvPr/>
          </p:nvSpPr>
          <p:spPr bwMode="auto">
            <a:xfrm>
              <a:off x="4267691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8862D7E-B28E-4E41-A492-C05FEBF13241}"/>
                </a:ext>
              </a:extLst>
            </p:cNvPr>
            <p:cNvSpPr/>
            <p:nvPr/>
          </p:nvSpPr>
          <p:spPr bwMode="auto">
            <a:xfrm>
              <a:off x="4376947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085E17C-0F09-45AF-AD74-68DFD2F5E2B9}"/>
                </a:ext>
              </a:extLst>
            </p:cNvPr>
            <p:cNvSpPr/>
            <p:nvPr/>
          </p:nvSpPr>
          <p:spPr bwMode="auto">
            <a:xfrm>
              <a:off x="4486203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2E0DCD0-FF88-4611-A5AC-0BC509E59B73}"/>
                </a:ext>
              </a:extLst>
            </p:cNvPr>
            <p:cNvSpPr/>
            <p:nvPr/>
          </p:nvSpPr>
          <p:spPr bwMode="auto">
            <a:xfrm>
              <a:off x="4267691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25F9C79-29C1-4736-98C3-FB0E51BAEB85}"/>
                </a:ext>
              </a:extLst>
            </p:cNvPr>
            <p:cNvSpPr/>
            <p:nvPr/>
          </p:nvSpPr>
          <p:spPr bwMode="auto">
            <a:xfrm>
              <a:off x="4376947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3E0163-A47B-47BF-BBF6-B88E97826684}"/>
                </a:ext>
              </a:extLst>
            </p:cNvPr>
            <p:cNvSpPr/>
            <p:nvPr/>
          </p:nvSpPr>
          <p:spPr bwMode="auto">
            <a:xfrm>
              <a:off x="4486203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66385D1-407F-4EA5-B0F4-7FEE9E18B30A}"/>
                </a:ext>
              </a:extLst>
            </p:cNvPr>
            <p:cNvSpPr/>
            <p:nvPr/>
          </p:nvSpPr>
          <p:spPr bwMode="auto">
            <a:xfrm>
              <a:off x="3939922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66A7370-2C36-45BB-ACA3-2B7E191C6F03}"/>
                </a:ext>
              </a:extLst>
            </p:cNvPr>
            <p:cNvSpPr/>
            <p:nvPr/>
          </p:nvSpPr>
          <p:spPr bwMode="auto">
            <a:xfrm>
              <a:off x="4049178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F0D7632-1863-4715-8396-76274A8AC5D4}"/>
                </a:ext>
              </a:extLst>
            </p:cNvPr>
            <p:cNvSpPr/>
            <p:nvPr/>
          </p:nvSpPr>
          <p:spPr bwMode="auto">
            <a:xfrm>
              <a:off x="4158434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68F92AD-ED52-481C-B52E-CF959AD7816E}"/>
                </a:ext>
              </a:extLst>
            </p:cNvPr>
            <p:cNvSpPr/>
            <p:nvPr/>
          </p:nvSpPr>
          <p:spPr bwMode="auto">
            <a:xfrm>
              <a:off x="3939922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3D3F9C-29F0-4069-9DB4-18A7399C1AD5}"/>
                </a:ext>
              </a:extLst>
            </p:cNvPr>
            <p:cNvSpPr/>
            <p:nvPr/>
          </p:nvSpPr>
          <p:spPr bwMode="auto">
            <a:xfrm>
              <a:off x="4049178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C20A5CF-77B2-4D51-8EB4-9200C6977BD6}"/>
                </a:ext>
              </a:extLst>
            </p:cNvPr>
            <p:cNvSpPr/>
            <p:nvPr/>
          </p:nvSpPr>
          <p:spPr bwMode="auto">
            <a:xfrm>
              <a:off x="4158434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EFC28AD-940A-4BEB-BF3B-A75FD782CC40}"/>
                </a:ext>
              </a:extLst>
            </p:cNvPr>
            <p:cNvSpPr/>
            <p:nvPr/>
          </p:nvSpPr>
          <p:spPr bwMode="auto">
            <a:xfrm>
              <a:off x="3939922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998AD48-DC89-4698-B3D0-C9C5DB677087}"/>
                </a:ext>
              </a:extLst>
            </p:cNvPr>
            <p:cNvSpPr/>
            <p:nvPr/>
          </p:nvSpPr>
          <p:spPr bwMode="auto">
            <a:xfrm>
              <a:off x="4049178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190533B-89EF-4220-9880-D3E4F949CA72}"/>
                </a:ext>
              </a:extLst>
            </p:cNvPr>
            <p:cNvSpPr/>
            <p:nvPr/>
          </p:nvSpPr>
          <p:spPr bwMode="auto">
            <a:xfrm>
              <a:off x="4158434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4DCEA86-975F-4C60-8A6C-B318AD334FD9}"/>
                </a:ext>
              </a:extLst>
            </p:cNvPr>
            <p:cNvSpPr/>
            <p:nvPr/>
          </p:nvSpPr>
          <p:spPr bwMode="auto">
            <a:xfrm>
              <a:off x="4267691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7CFFFC0-BD96-4860-9861-4162AF296A5F}"/>
                </a:ext>
              </a:extLst>
            </p:cNvPr>
            <p:cNvSpPr/>
            <p:nvPr/>
          </p:nvSpPr>
          <p:spPr bwMode="auto">
            <a:xfrm>
              <a:off x="4376947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CEC79E2-26C8-4C82-A6BB-E60DB73D75F7}"/>
                </a:ext>
              </a:extLst>
            </p:cNvPr>
            <p:cNvSpPr/>
            <p:nvPr/>
          </p:nvSpPr>
          <p:spPr bwMode="auto">
            <a:xfrm>
              <a:off x="4486203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6196C45-0586-4AC9-B65B-E594FC76CA0A}"/>
                </a:ext>
              </a:extLst>
            </p:cNvPr>
            <p:cNvSpPr/>
            <p:nvPr/>
          </p:nvSpPr>
          <p:spPr bwMode="auto">
            <a:xfrm>
              <a:off x="4267691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CE05848-B1A4-4142-A5BB-720D160DDF50}"/>
                </a:ext>
              </a:extLst>
            </p:cNvPr>
            <p:cNvSpPr/>
            <p:nvPr/>
          </p:nvSpPr>
          <p:spPr bwMode="auto">
            <a:xfrm>
              <a:off x="4376947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81118B7-2B1E-47D0-90E5-F2D4CC11ABF5}"/>
                </a:ext>
              </a:extLst>
            </p:cNvPr>
            <p:cNvSpPr/>
            <p:nvPr/>
          </p:nvSpPr>
          <p:spPr bwMode="auto">
            <a:xfrm>
              <a:off x="4486203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6F9FFFE-CC17-4314-94BB-C4C1297B70CF}"/>
                </a:ext>
              </a:extLst>
            </p:cNvPr>
            <p:cNvSpPr/>
            <p:nvPr/>
          </p:nvSpPr>
          <p:spPr bwMode="auto">
            <a:xfrm>
              <a:off x="4267691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188168D-F6C5-4458-A619-62897BBA6789}"/>
                </a:ext>
              </a:extLst>
            </p:cNvPr>
            <p:cNvSpPr/>
            <p:nvPr/>
          </p:nvSpPr>
          <p:spPr bwMode="auto">
            <a:xfrm>
              <a:off x="4376947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DA75D93-2705-4B07-A58B-D4CFD0D1F05F}"/>
                </a:ext>
              </a:extLst>
            </p:cNvPr>
            <p:cNvSpPr/>
            <p:nvPr/>
          </p:nvSpPr>
          <p:spPr bwMode="auto">
            <a:xfrm>
              <a:off x="4486203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10C4F89-C4AC-4AE3-86D5-6589C1E99C48}"/>
                </a:ext>
              </a:extLst>
            </p:cNvPr>
            <p:cNvSpPr/>
            <p:nvPr/>
          </p:nvSpPr>
          <p:spPr bwMode="auto">
            <a:xfrm>
              <a:off x="4595459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9B85F150-4921-40C5-8A74-C67E0E496315}"/>
                </a:ext>
              </a:extLst>
            </p:cNvPr>
            <p:cNvSpPr/>
            <p:nvPr/>
          </p:nvSpPr>
          <p:spPr bwMode="auto">
            <a:xfrm>
              <a:off x="4704716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2885F32-ABD4-46DD-9CD0-D7128DDF03B9}"/>
                </a:ext>
              </a:extLst>
            </p:cNvPr>
            <p:cNvSpPr/>
            <p:nvPr/>
          </p:nvSpPr>
          <p:spPr bwMode="auto">
            <a:xfrm>
              <a:off x="4813972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86C3269-3F84-4410-A414-598468710A9C}"/>
                </a:ext>
              </a:extLst>
            </p:cNvPr>
            <p:cNvSpPr/>
            <p:nvPr/>
          </p:nvSpPr>
          <p:spPr bwMode="auto">
            <a:xfrm>
              <a:off x="4595459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2371429-C78E-4133-99AC-9160C907D929}"/>
                </a:ext>
              </a:extLst>
            </p:cNvPr>
            <p:cNvSpPr/>
            <p:nvPr/>
          </p:nvSpPr>
          <p:spPr bwMode="auto">
            <a:xfrm>
              <a:off x="4704716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C256374-39AC-466A-A6F3-E3C9B2176B40}"/>
                </a:ext>
              </a:extLst>
            </p:cNvPr>
            <p:cNvSpPr/>
            <p:nvPr/>
          </p:nvSpPr>
          <p:spPr bwMode="auto">
            <a:xfrm>
              <a:off x="4813972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8AF90866-33A4-4BFA-ACDD-DCF85B145457}"/>
                </a:ext>
              </a:extLst>
            </p:cNvPr>
            <p:cNvSpPr/>
            <p:nvPr/>
          </p:nvSpPr>
          <p:spPr bwMode="auto">
            <a:xfrm>
              <a:off x="4923228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A4FE67AE-9831-49B0-843B-FA97F4AB1FE1}"/>
                </a:ext>
              </a:extLst>
            </p:cNvPr>
            <p:cNvSpPr/>
            <p:nvPr/>
          </p:nvSpPr>
          <p:spPr bwMode="auto">
            <a:xfrm>
              <a:off x="5032484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75CAA31-90D9-4484-8950-B9BC995D75C9}"/>
                </a:ext>
              </a:extLst>
            </p:cNvPr>
            <p:cNvSpPr/>
            <p:nvPr/>
          </p:nvSpPr>
          <p:spPr bwMode="auto">
            <a:xfrm>
              <a:off x="5141741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E63737F-678F-46A7-8F5E-869F13DBA84B}"/>
                </a:ext>
              </a:extLst>
            </p:cNvPr>
            <p:cNvSpPr/>
            <p:nvPr/>
          </p:nvSpPr>
          <p:spPr bwMode="auto">
            <a:xfrm>
              <a:off x="4923228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19069B8-1B29-4BB7-A478-52CB09B85633}"/>
                </a:ext>
              </a:extLst>
            </p:cNvPr>
            <p:cNvSpPr/>
            <p:nvPr/>
          </p:nvSpPr>
          <p:spPr bwMode="auto">
            <a:xfrm>
              <a:off x="5032484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6F95F184-4F66-422B-9420-BD53B84A63A0}"/>
                </a:ext>
              </a:extLst>
            </p:cNvPr>
            <p:cNvSpPr/>
            <p:nvPr/>
          </p:nvSpPr>
          <p:spPr bwMode="auto">
            <a:xfrm>
              <a:off x="5141741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35B5FD7-5AC0-4814-A3E7-F411AB2802B0}"/>
                </a:ext>
              </a:extLst>
            </p:cNvPr>
            <p:cNvSpPr/>
            <p:nvPr/>
          </p:nvSpPr>
          <p:spPr bwMode="auto">
            <a:xfrm>
              <a:off x="4595459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666D3086-F0D0-4F75-A049-03B616FEF4AA}"/>
                </a:ext>
              </a:extLst>
            </p:cNvPr>
            <p:cNvSpPr/>
            <p:nvPr/>
          </p:nvSpPr>
          <p:spPr bwMode="auto">
            <a:xfrm>
              <a:off x="4704716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B5A740-7676-40E2-B904-F104D9BC64A5}"/>
                </a:ext>
              </a:extLst>
            </p:cNvPr>
            <p:cNvSpPr/>
            <p:nvPr/>
          </p:nvSpPr>
          <p:spPr bwMode="auto">
            <a:xfrm>
              <a:off x="4813972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37C8D25-744E-4263-98BF-EA36BAE3C762}"/>
                </a:ext>
              </a:extLst>
            </p:cNvPr>
            <p:cNvSpPr/>
            <p:nvPr/>
          </p:nvSpPr>
          <p:spPr bwMode="auto">
            <a:xfrm>
              <a:off x="4595459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1A53A0E-B6AE-4140-B4EB-FF22FB7E3D9E}"/>
                </a:ext>
              </a:extLst>
            </p:cNvPr>
            <p:cNvSpPr/>
            <p:nvPr/>
          </p:nvSpPr>
          <p:spPr bwMode="auto">
            <a:xfrm>
              <a:off x="4704716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049817B-6E5B-4104-8728-DC01A55E18A8}"/>
                </a:ext>
              </a:extLst>
            </p:cNvPr>
            <p:cNvSpPr/>
            <p:nvPr/>
          </p:nvSpPr>
          <p:spPr bwMode="auto">
            <a:xfrm>
              <a:off x="4813972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68EE265-2858-4467-A76D-0D80975BEB17}"/>
                </a:ext>
              </a:extLst>
            </p:cNvPr>
            <p:cNvSpPr/>
            <p:nvPr/>
          </p:nvSpPr>
          <p:spPr bwMode="auto">
            <a:xfrm>
              <a:off x="4595459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13D7C547-7C44-4E46-AF37-1885B7E179C8}"/>
                </a:ext>
              </a:extLst>
            </p:cNvPr>
            <p:cNvSpPr/>
            <p:nvPr/>
          </p:nvSpPr>
          <p:spPr bwMode="auto">
            <a:xfrm>
              <a:off x="4704716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E5CE12E-8356-4DCC-821C-0C34D20D088B}"/>
                </a:ext>
              </a:extLst>
            </p:cNvPr>
            <p:cNvSpPr/>
            <p:nvPr/>
          </p:nvSpPr>
          <p:spPr bwMode="auto">
            <a:xfrm>
              <a:off x="4813972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A675625-9129-45CC-90B5-418A6BA1D0E5}"/>
                </a:ext>
              </a:extLst>
            </p:cNvPr>
            <p:cNvSpPr/>
            <p:nvPr/>
          </p:nvSpPr>
          <p:spPr bwMode="auto">
            <a:xfrm>
              <a:off x="4923228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A2D5F1D4-5E38-4557-BADD-E8C516B2F199}"/>
                </a:ext>
              </a:extLst>
            </p:cNvPr>
            <p:cNvSpPr/>
            <p:nvPr/>
          </p:nvSpPr>
          <p:spPr bwMode="auto">
            <a:xfrm>
              <a:off x="5032484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B71D5A5-F177-4D66-9F05-03C7CC484F87}"/>
                </a:ext>
              </a:extLst>
            </p:cNvPr>
            <p:cNvSpPr/>
            <p:nvPr/>
          </p:nvSpPr>
          <p:spPr bwMode="auto">
            <a:xfrm>
              <a:off x="5141741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DD9452C4-6515-405C-90FC-6AC6EFBF7D98}"/>
                </a:ext>
              </a:extLst>
            </p:cNvPr>
            <p:cNvSpPr/>
            <p:nvPr/>
          </p:nvSpPr>
          <p:spPr bwMode="auto">
            <a:xfrm>
              <a:off x="4923228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36567D74-3C80-4C5D-B893-E96357F86962}"/>
                </a:ext>
              </a:extLst>
            </p:cNvPr>
            <p:cNvSpPr/>
            <p:nvPr/>
          </p:nvSpPr>
          <p:spPr bwMode="auto">
            <a:xfrm>
              <a:off x="5032484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C5ED3CB-9DA0-4A97-9672-D8180DFD26B8}"/>
                </a:ext>
              </a:extLst>
            </p:cNvPr>
            <p:cNvSpPr/>
            <p:nvPr/>
          </p:nvSpPr>
          <p:spPr bwMode="auto">
            <a:xfrm>
              <a:off x="5141741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1A382287-C146-4945-806B-9B8B31D7F5A9}"/>
                </a:ext>
              </a:extLst>
            </p:cNvPr>
            <p:cNvSpPr/>
            <p:nvPr/>
          </p:nvSpPr>
          <p:spPr bwMode="auto">
            <a:xfrm>
              <a:off x="4923228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D80C2387-E949-4E5B-832A-2A04A1B09147}"/>
                </a:ext>
              </a:extLst>
            </p:cNvPr>
            <p:cNvSpPr/>
            <p:nvPr/>
          </p:nvSpPr>
          <p:spPr bwMode="auto">
            <a:xfrm>
              <a:off x="5032484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0611656A-5544-4B44-894E-1411636315DF}"/>
                </a:ext>
              </a:extLst>
            </p:cNvPr>
            <p:cNvSpPr/>
            <p:nvPr/>
          </p:nvSpPr>
          <p:spPr bwMode="auto">
            <a:xfrm>
              <a:off x="5141741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003529A-6BCA-4985-BD36-B524D0C303FF}"/>
                </a:ext>
              </a:extLst>
            </p:cNvPr>
            <p:cNvSpPr/>
            <p:nvPr/>
          </p:nvSpPr>
          <p:spPr bwMode="auto">
            <a:xfrm>
              <a:off x="3939922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714238F2-7627-468A-81E8-B924DB72F391}"/>
                </a:ext>
              </a:extLst>
            </p:cNvPr>
            <p:cNvSpPr/>
            <p:nvPr/>
          </p:nvSpPr>
          <p:spPr bwMode="auto">
            <a:xfrm>
              <a:off x="4049178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3051373-8180-4789-8B7C-28CDF6F5A4D8}"/>
                </a:ext>
              </a:extLst>
            </p:cNvPr>
            <p:cNvSpPr/>
            <p:nvPr/>
          </p:nvSpPr>
          <p:spPr bwMode="auto">
            <a:xfrm>
              <a:off x="4158434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E6037C1-7289-40A5-AD94-591D10542B06}"/>
                </a:ext>
              </a:extLst>
            </p:cNvPr>
            <p:cNvSpPr/>
            <p:nvPr/>
          </p:nvSpPr>
          <p:spPr bwMode="auto">
            <a:xfrm>
              <a:off x="3939922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75CF7FE-04D0-4535-9F9F-1AF64362D452}"/>
                </a:ext>
              </a:extLst>
            </p:cNvPr>
            <p:cNvSpPr/>
            <p:nvPr/>
          </p:nvSpPr>
          <p:spPr bwMode="auto">
            <a:xfrm>
              <a:off x="4049178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CE14F86-212D-4B06-9730-FA930DD7EE7C}"/>
                </a:ext>
              </a:extLst>
            </p:cNvPr>
            <p:cNvSpPr/>
            <p:nvPr/>
          </p:nvSpPr>
          <p:spPr bwMode="auto">
            <a:xfrm>
              <a:off x="4158434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1D85031D-63D0-4CE7-9ED0-F067C4B7D0DD}"/>
                </a:ext>
              </a:extLst>
            </p:cNvPr>
            <p:cNvSpPr/>
            <p:nvPr/>
          </p:nvSpPr>
          <p:spPr bwMode="auto">
            <a:xfrm>
              <a:off x="3939922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DB436C2-7F5E-40F1-923E-9CE7D94BD924}"/>
                </a:ext>
              </a:extLst>
            </p:cNvPr>
            <p:cNvSpPr/>
            <p:nvPr/>
          </p:nvSpPr>
          <p:spPr bwMode="auto">
            <a:xfrm>
              <a:off x="4049178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AAEF3679-EDBD-4FF3-A72E-44529C79AF97}"/>
                </a:ext>
              </a:extLst>
            </p:cNvPr>
            <p:cNvSpPr/>
            <p:nvPr/>
          </p:nvSpPr>
          <p:spPr bwMode="auto">
            <a:xfrm>
              <a:off x="4158434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47E89E92-F915-48D9-894A-377A5E07EEC7}"/>
                </a:ext>
              </a:extLst>
            </p:cNvPr>
            <p:cNvSpPr/>
            <p:nvPr/>
          </p:nvSpPr>
          <p:spPr bwMode="auto">
            <a:xfrm>
              <a:off x="4267691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441B887-2846-4EE3-888B-45EFB4882CE7}"/>
                </a:ext>
              </a:extLst>
            </p:cNvPr>
            <p:cNvSpPr/>
            <p:nvPr/>
          </p:nvSpPr>
          <p:spPr bwMode="auto">
            <a:xfrm>
              <a:off x="4376947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EBA6860-EEBC-4F8B-A20F-9A774F934FFA}"/>
                </a:ext>
              </a:extLst>
            </p:cNvPr>
            <p:cNvSpPr/>
            <p:nvPr/>
          </p:nvSpPr>
          <p:spPr bwMode="auto">
            <a:xfrm>
              <a:off x="4486203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AE52E75-F2EB-4513-8A81-E07776DFBF21}"/>
                </a:ext>
              </a:extLst>
            </p:cNvPr>
            <p:cNvSpPr/>
            <p:nvPr/>
          </p:nvSpPr>
          <p:spPr bwMode="auto">
            <a:xfrm>
              <a:off x="4267691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BB5B821-511A-4836-934B-9614C375CD50}"/>
                </a:ext>
              </a:extLst>
            </p:cNvPr>
            <p:cNvSpPr/>
            <p:nvPr/>
          </p:nvSpPr>
          <p:spPr bwMode="auto">
            <a:xfrm>
              <a:off x="4376947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8621006F-CBB6-4180-8C22-1E9D4F202749}"/>
                </a:ext>
              </a:extLst>
            </p:cNvPr>
            <p:cNvSpPr/>
            <p:nvPr/>
          </p:nvSpPr>
          <p:spPr bwMode="auto">
            <a:xfrm>
              <a:off x="4486203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07C80AD-D9EA-4FD7-A2A9-4C31EAA67AAA}"/>
                </a:ext>
              </a:extLst>
            </p:cNvPr>
            <p:cNvSpPr/>
            <p:nvPr/>
          </p:nvSpPr>
          <p:spPr bwMode="auto">
            <a:xfrm>
              <a:off x="4267691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9652EA13-0529-4E5D-AED4-012CDE39BD0A}"/>
                </a:ext>
              </a:extLst>
            </p:cNvPr>
            <p:cNvSpPr/>
            <p:nvPr/>
          </p:nvSpPr>
          <p:spPr bwMode="auto">
            <a:xfrm>
              <a:off x="4376947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00FE6702-DE10-4CA9-8141-8D82DC4A4724}"/>
                </a:ext>
              </a:extLst>
            </p:cNvPr>
            <p:cNvSpPr/>
            <p:nvPr/>
          </p:nvSpPr>
          <p:spPr bwMode="auto">
            <a:xfrm>
              <a:off x="4486203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A7D8E5F3-F676-404D-8734-BCC57072D00A}"/>
                </a:ext>
              </a:extLst>
            </p:cNvPr>
            <p:cNvSpPr/>
            <p:nvPr/>
          </p:nvSpPr>
          <p:spPr bwMode="auto">
            <a:xfrm>
              <a:off x="3939922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ECF497A-2C39-4EE7-9947-03FE820DE6B6}"/>
                </a:ext>
              </a:extLst>
            </p:cNvPr>
            <p:cNvSpPr/>
            <p:nvPr/>
          </p:nvSpPr>
          <p:spPr bwMode="auto">
            <a:xfrm>
              <a:off x="4049178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B7D516A-95AB-44D2-BEE5-6EE7816A294F}"/>
                </a:ext>
              </a:extLst>
            </p:cNvPr>
            <p:cNvSpPr/>
            <p:nvPr/>
          </p:nvSpPr>
          <p:spPr bwMode="auto">
            <a:xfrm>
              <a:off x="4158434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1AEDFC3A-1A52-436C-9A33-2813F9E3C77C}"/>
                </a:ext>
              </a:extLst>
            </p:cNvPr>
            <p:cNvSpPr/>
            <p:nvPr/>
          </p:nvSpPr>
          <p:spPr bwMode="auto">
            <a:xfrm>
              <a:off x="3939922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03E61BD4-1470-4E5B-92A0-6B0412DA4AB0}"/>
                </a:ext>
              </a:extLst>
            </p:cNvPr>
            <p:cNvSpPr/>
            <p:nvPr/>
          </p:nvSpPr>
          <p:spPr bwMode="auto">
            <a:xfrm>
              <a:off x="4049178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9E111EA-070B-4BAF-B1F3-52D45BB2A09C}"/>
                </a:ext>
              </a:extLst>
            </p:cNvPr>
            <p:cNvSpPr/>
            <p:nvPr/>
          </p:nvSpPr>
          <p:spPr bwMode="auto">
            <a:xfrm>
              <a:off x="4158434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1AB8121-02DE-4081-8097-2C5F5D2D7E1E}"/>
                </a:ext>
              </a:extLst>
            </p:cNvPr>
            <p:cNvSpPr/>
            <p:nvPr/>
          </p:nvSpPr>
          <p:spPr bwMode="auto">
            <a:xfrm>
              <a:off x="3939922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65FA355-CA80-4802-BD89-80D41E4E34D3}"/>
                </a:ext>
              </a:extLst>
            </p:cNvPr>
            <p:cNvSpPr/>
            <p:nvPr/>
          </p:nvSpPr>
          <p:spPr bwMode="auto">
            <a:xfrm>
              <a:off x="4049178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1673F49-23C9-4F08-9A9D-0EDC52A2D470}"/>
                </a:ext>
              </a:extLst>
            </p:cNvPr>
            <p:cNvSpPr/>
            <p:nvPr/>
          </p:nvSpPr>
          <p:spPr bwMode="auto">
            <a:xfrm>
              <a:off x="4158434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223855B-1C6D-4282-ACEA-1D7645636AEE}"/>
                </a:ext>
              </a:extLst>
            </p:cNvPr>
            <p:cNvSpPr/>
            <p:nvPr/>
          </p:nvSpPr>
          <p:spPr bwMode="auto">
            <a:xfrm>
              <a:off x="4267691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AF06E53-B63D-4926-AA46-050B45DC3B7D}"/>
                </a:ext>
              </a:extLst>
            </p:cNvPr>
            <p:cNvSpPr/>
            <p:nvPr/>
          </p:nvSpPr>
          <p:spPr bwMode="auto">
            <a:xfrm>
              <a:off x="4376947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80C5E62-57A1-4BE1-9A01-10A9730200DA}"/>
                </a:ext>
              </a:extLst>
            </p:cNvPr>
            <p:cNvSpPr/>
            <p:nvPr/>
          </p:nvSpPr>
          <p:spPr bwMode="auto">
            <a:xfrm>
              <a:off x="4486203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86C4578F-9CF3-48BC-98E5-2E9CB47B7ED9}"/>
                </a:ext>
              </a:extLst>
            </p:cNvPr>
            <p:cNvSpPr/>
            <p:nvPr/>
          </p:nvSpPr>
          <p:spPr bwMode="auto">
            <a:xfrm>
              <a:off x="4267691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BAA4B868-34B1-44AF-949F-A7784F624817}"/>
                </a:ext>
              </a:extLst>
            </p:cNvPr>
            <p:cNvSpPr/>
            <p:nvPr/>
          </p:nvSpPr>
          <p:spPr bwMode="auto">
            <a:xfrm>
              <a:off x="4376947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FD2508E0-E7C7-49CF-9BD4-EAE48C0777B2}"/>
                </a:ext>
              </a:extLst>
            </p:cNvPr>
            <p:cNvSpPr/>
            <p:nvPr/>
          </p:nvSpPr>
          <p:spPr bwMode="auto">
            <a:xfrm>
              <a:off x="4486203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EDB57A41-F9D1-4A32-A1CB-BC6690929ECB}"/>
                </a:ext>
              </a:extLst>
            </p:cNvPr>
            <p:cNvSpPr/>
            <p:nvPr/>
          </p:nvSpPr>
          <p:spPr bwMode="auto">
            <a:xfrm>
              <a:off x="4267691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3461CB9-EF04-42D3-921E-4D46E3CFE54C}"/>
                </a:ext>
              </a:extLst>
            </p:cNvPr>
            <p:cNvSpPr/>
            <p:nvPr/>
          </p:nvSpPr>
          <p:spPr bwMode="auto">
            <a:xfrm>
              <a:off x="4376947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5579BB-CE24-4ED8-B9E4-08969CC2CA71}"/>
                </a:ext>
              </a:extLst>
            </p:cNvPr>
            <p:cNvSpPr/>
            <p:nvPr/>
          </p:nvSpPr>
          <p:spPr bwMode="auto">
            <a:xfrm>
              <a:off x="4486203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4FFB270E-1F90-4308-BA27-BE5F34D94249}"/>
                </a:ext>
              </a:extLst>
            </p:cNvPr>
            <p:cNvSpPr/>
            <p:nvPr/>
          </p:nvSpPr>
          <p:spPr bwMode="auto">
            <a:xfrm>
              <a:off x="4595459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3068F5B9-CE91-4B10-B511-41E0FF13E3F9}"/>
                </a:ext>
              </a:extLst>
            </p:cNvPr>
            <p:cNvSpPr/>
            <p:nvPr/>
          </p:nvSpPr>
          <p:spPr bwMode="auto">
            <a:xfrm>
              <a:off x="4704716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73FF951-AA1D-4E78-85A2-B79673C58800}"/>
                </a:ext>
              </a:extLst>
            </p:cNvPr>
            <p:cNvSpPr/>
            <p:nvPr/>
          </p:nvSpPr>
          <p:spPr bwMode="auto">
            <a:xfrm>
              <a:off x="4813972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39C87F3B-D46B-40ED-BC73-4CCD29FC23FF}"/>
                </a:ext>
              </a:extLst>
            </p:cNvPr>
            <p:cNvSpPr/>
            <p:nvPr/>
          </p:nvSpPr>
          <p:spPr bwMode="auto">
            <a:xfrm>
              <a:off x="4595459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F50898B-64FC-4941-9B12-711791EBA834}"/>
                </a:ext>
              </a:extLst>
            </p:cNvPr>
            <p:cNvSpPr/>
            <p:nvPr/>
          </p:nvSpPr>
          <p:spPr bwMode="auto">
            <a:xfrm>
              <a:off x="4704716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8CF7C9CC-BCBB-4F9E-8CB3-D76F362343F1}"/>
                </a:ext>
              </a:extLst>
            </p:cNvPr>
            <p:cNvSpPr/>
            <p:nvPr/>
          </p:nvSpPr>
          <p:spPr bwMode="auto">
            <a:xfrm>
              <a:off x="4813972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46C11922-898F-4BAB-A42C-5E4857CD8F20}"/>
                </a:ext>
              </a:extLst>
            </p:cNvPr>
            <p:cNvSpPr/>
            <p:nvPr/>
          </p:nvSpPr>
          <p:spPr bwMode="auto">
            <a:xfrm>
              <a:off x="4595459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D7C2BBE5-DE54-48F7-8E41-A2490F41618C}"/>
                </a:ext>
              </a:extLst>
            </p:cNvPr>
            <p:cNvSpPr/>
            <p:nvPr/>
          </p:nvSpPr>
          <p:spPr bwMode="auto">
            <a:xfrm>
              <a:off x="4704716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E8E3A3-E96C-4870-83FF-877F928B00A1}"/>
                </a:ext>
              </a:extLst>
            </p:cNvPr>
            <p:cNvSpPr/>
            <p:nvPr/>
          </p:nvSpPr>
          <p:spPr bwMode="auto">
            <a:xfrm>
              <a:off x="4813972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21AF44D0-053A-4F3B-B53F-A00BE862D834}"/>
                </a:ext>
              </a:extLst>
            </p:cNvPr>
            <p:cNvSpPr/>
            <p:nvPr/>
          </p:nvSpPr>
          <p:spPr bwMode="auto">
            <a:xfrm>
              <a:off x="4923228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A73A8252-F353-4CFE-B91D-5DB6F57BF0A5}"/>
                </a:ext>
              </a:extLst>
            </p:cNvPr>
            <p:cNvSpPr/>
            <p:nvPr/>
          </p:nvSpPr>
          <p:spPr bwMode="auto">
            <a:xfrm>
              <a:off x="5032484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70921B5-CE7F-49C9-838C-CC063906D4E4}"/>
                </a:ext>
              </a:extLst>
            </p:cNvPr>
            <p:cNvSpPr/>
            <p:nvPr/>
          </p:nvSpPr>
          <p:spPr bwMode="auto">
            <a:xfrm>
              <a:off x="5141741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483622E-734D-41A1-BD47-B5071B9C3C33}"/>
                </a:ext>
              </a:extLst>
            </p:cNvPr>
            <p:cNvSpPr/>
            <p:nvPr/>
          </p:nvSpPr>
          <p:spPr bwMode="auto">
            <a:xfrm>
              <a:off x="4923228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ED5850E3-1A0B-487E-A278-28151A2AEF0B}"/>
                </a:ext>
              </a:extLst>
            </p:cNvPr>
            <p:cNvSpPr/>
            <p:nvPr/>
          </p:nvSpPr>
          <p:spPr bwMode="auto">
            <a:xfrm>
              <a:off x="5032484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0841289-4F97-4548-86B1-93D3BC110AEE}"/>
                </a:ext>
              </a:extLst>
            </p:cNvPr>
            <p:cNvSpPr/>
            <p:nvPr/>
          </p:nvSpPr>
          <p:spPr bwMode="auto">
            <a:xfrm>
              <a:off x="5141741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861BAEF3-13C4-4012-91BA-EDAC5E750B41}"/>
                </a:ext>
              </a:extLst>
            </p:cNvPr>
            <p:cNvSpPr/>
            <p:nvPr/>
          </p:nvSpPr>
          <p:spPr bwMode="auto">
            <a:xfrm>
              <a:off x="4923228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18A421A4-ED96-472D-9D98-EF888ADBD69B}"/>
                </a:ext>
              </a:extLst>
            </p:cNvPr>
            <p:cNvSpPr/>
            <p:nvPr/>
          </p:nvSpPr>
          <p:spPr bwMode="auto">
            <a:xfrm>
              <a:off x="5032484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7090386-6B6C-4B3F-A3B4-1A6E8491A9B9}"/>
                </a:ext>
              </a:extLst>
            </p:cNvPr>
            <p:cNvSpPr/>
            <p:nvPr/>
          </p:nvSpPr>
          <p:spPr bwMode="auto">
            <a:xfrm>
              <a:off x="5141741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2F6861B4-9471-43CE-9928-AE360E969CD5}"/>
                </a:ext>
              </a:extLst>
            </p:cNvPr>
            <p:cNvSpPr/>
            <p:nvPr/>
          </p:nvSpPr>
          <p:spPr bwMode="auto">
            <a:xfrm>
              <a:off x="4595459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F0516E60-A43D-43F8-927D-B9B2DF1F0960}"/>
                </a:ext>
              </a:extLst>
            </p:cNvPr>
            <p:cNvSpPr/>
            <p:nvPr/>
          </p:nvSpPr>
          <p:spPr bwMode="auto">
            <a:xfrm>
              <a:off x="4704716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85BB4B2C-6336-4640-B473-266FB205AA0D}"/>
                </a:ext>
              </a:extLst>
            </p:cNvPr>
            <p:cNvSpPr/>
            <p:nvPr/>
          </p:nvSpPr>
          <p:spPr bwMode="auto">
            <a:xfrm>
              <a:off x="4813972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3EA59083-C60D-4FB8-A4F1-70AEA2A28FE6}"/>
                </a:ext>
              </a:extLst>
            </p:cNvPr>
            <p:cNvSpPr/>
            <p:nvPr/>
          </p:nvSpPr>
          <p:spPr bwMode="auto">
            <a:xfrm>
              <a:off x="4595459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EADC40F8-DAA6-45EC-8685-9102AE6251F4}"/>
                </a:ext>
              </a:extLst>
            </p:cNvPr>
            <p:cNvSpPr/>
            <p:nvPr/>
          </p:nvSpPr>
          <p:spPr bwMode="auto">
            <a:xfrm>
              <a:off x="4704716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9CEB7019-997A-4192-A87B-70410BEDC4D7}"/>
                </a:ext>
              </a:extLst>
            </p:cNvPr>
            <p:cNvSpPr/>
            <p:nvPr/>
          </p:nvSpPr>
          <p:spPr bwMode="auto">
            <a:xfrm>
              <a:off x="4813972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8124D40-D119-4DB6-888D-3F4AA609A4D4}"/>
                </a:ext>
              </a:extLst>
            </p:cNvPr>
            <p:cNvSpPr/>
            <p:nvPr/>
          </p:nvSpPr>
          <p:spPr bwMode="auto">
            <a:xfrm>
              <a:off x="4595459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1E57E04-53A7-4286-A654-D2C6A545302C}"/>
                </a:ext>
              </a:extLst>
            </p:cNvPr>
            <p:cNvSpPr/>
            <p:nvPr/>
          </p:nvSpPr>
          <p:spPr bwMode="auto">
            <a:xfrm>
              <a:off x="4704716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81F2AB54-5D9F-440E-A396-EC86315C9105}"/>
                </a:ext>
              </a:extLst>
            </p:cNvPr>
            <p:cNvSpPr/>
            <p:nvPr/>
          </p:nvSpPr>
          <p:spPr bwMode="auto">
            <a:xfrm>
              <a:off x="4813972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A33595-2E3E-4566-95BB-C37D3024420F}"/>
                </a:ext>
              </a:extLst>
            </p:cNvPr>
            <p:cNvSpPr/>
            <p:nvPr/>
          </p:nvSpPr>
          <p:spPr bwMode="auto">
            <a:xfrm>
              <a:off x="4923228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CAB18D64-8548-40C8-AF74-D94519175309}"/>
                </a:ext>
              </a:extLst>
            </p:cNvPr>
            <p:cNvSpPr/>
            <p:nvPr/>
          </p:nvSpPr>
          <p:spPr bwMode="auto">
            <a:xfrm>
              <a:off x="5032484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22B97AE-6DC8-470E-81AE-99A2ED2CED65}"/>
                </a:ext>
              </a:extLst>
            </p:cNvPr>
            <p:cNvSpPr/>
            <p:nvPr/>
          </p:nvSpPr>
          <p:spPr bwMode="auto">
            <a:xfrm>
              <a:off x="5141741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F67DAB6A-C092-4FD4-9424-95BD2073FEB3}"/>
                </a:ext>
              </a:extLst>
            </p:cNvPr>
            <p:cNvSpPr/>
            <p:nvPr/>
          </p:nvSpPr>
          <p:spPr bwMode="auto">
            <a:xfrm>
              <a:off x="4923228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7AB924E-E4F6-4382-B2A2-AB71A01963F0}"/>
                </a:ext>
              </a:extLst>
            </p:cNvPr>
            <p:cNvSpPr/>
            <p:nvPr/>
          </p:nvSpPr>
          <p:spPr bwMode="auto">
            <a:xfrm>
              <a:off x="5032484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1217C28E-03ED-4A47-A74C-D6AA6D975E0E}"/>
                </a:ext>
              </a:extLst>
            </p:cNvPr>
            <p:cNvSpPr/>
            <p:nvPr/>
          </p:nvSpPr>
          <p:spPr bwMode="auto">
            <a:xfrm>
              <a:off x="5141741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0649DAD-B38D-4A55-9EE2-92B0CA15E10E}"/>
                </a:ext>
              </a:extLst>
            </p:cNvPr>
            <p:cNvSpPr/>
            <p:nvPr/>
          </p:nvSpPr>
          <p:spPr bwMode="auto">
            <a:xfrm>
              <a:off x="4923228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A5D0F02F-8987-4E8F-B010-DD7764B66A61}"/>
                </a:ext>
              </a:extLst>
            </p:cNvPr>
            <p:cNvSpPr/>
            <p:nvPr/>
          </p:nvSpPr>
          <p:spPr bwMode="auto">
            <a:xfrm>
              <a:off x="5032484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853247DB-232B-4BD8-94E7-2547FC10ADA2}"/>
                </a:ext>
              </a:extLst>
            </p:cNvPr>
            <p:cNvSpPr/>
            <p:nvPr/>
          </p:nvSpPr>
          <p:spPr bwMode="auto">
            <a:xfrm>
              <a:off x="5141741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E27F1C9-73E7-4377-91EA-5B2B84C5EBE5}"/>
                </a:ext>
              </a:extLst>
            </p:cNvPr>
            <p:cNvSpPr/>
            <p:nvPr/>
          </p:nvSpPr>
          <p:spPr bwMode="auto">
            <a:xfrm>
              <a:off x="2629981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856DCC9E-9611-4795-A30F-D83DEE54207B}"/>
                </a:ext>
              </a:extLst>
            </p:cNvPr>
            <p:cNvSpPr/>
            <p:nvPr/>
          </p:nvSpPr>
          <p:spPr bwMode="auto">
            <a:xfrm>
              <a:off x="2739237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91971BEF-81C1-4D5C-ABD3-F34BE904E335}"/>
                </a:ext>
              </a:extLst>
            </p:cNvPr>
            <p:cNvSpPr/>
            <p:nvPr/>
          </p:nvSpPr>
          <p:spPr bwMode="auto">
            <a:xfrm>
              <a:off x="2848494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F21E246-B024-47BE-AC8B-9754B9AB7A7D}"/>
                </a:ext>
              </a:extLst>
            </p:cNvPr>
            <p:cNvSpPr/>
            <p:nvPr/>
          </p:nvSpPr>
          <p:spPr bwMode="auto">
            <a:xfrm>
              <a:off x="2629981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3AD9E62E-C545-4B1D-9DAB-E551FC5FB644}"/>
                </a:ext>
              </a:extLst>
            </p:cNvPr>
            <p:cNvSpPr/>
            <p:nvPr/>
          </p:nvSpPr>
          <p:spPr bwMode="auto">
            <a:xfrm>
              <a:off x="2739237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2BED5AA0-9BA8-4654-A58F-01A51F653CA8}"/>
                </a:ext>
              </a:extLst>
            </p:cNvPr>
            <p:cNvSpPr/>
            <p:nvPr/>
          </p:nvSpPr>
          <p:spPr bwMode="auto">
            <a:xfrm>
              <a:off x="2848494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B83EE4DC-7933-400C-9A7E-B51EB5CEE12A}"/>
                </a:ext>
              </a:extLst>
            </p:cNvPr>
            <p:cNvSpPr/>
            <p:nvPr/>
          </p:nvSpPr>
          <p:spPr bwMode="auto">
            <a:xfrm>
              <a:off x="2629981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798BFD39-BD9D-451D-8E63-131D31943296}"/>
                </a:ext>
              </a:extLst>
            </p:cNvPr>
            <p:cNvSpPr/>
            <p:nvPr/>
          </p:nvSpPr>
          <p:spPr bwMode="auto">
            <a:xfrm>
              <a:off x="2739237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1413A39F-B928-4323-A2F8-6A226B51D728}"/>
                </a:ext>
              </a:extLst>
            </p:cNvPr>
            <p:cNvSpPr/>
            <p:nvPr/>
          </p:nvSpPr>
          <p:spPr bwMode="auto">
            <a:xfrm>
              <a:off x="2848494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8E34E019-3262-43F9-8AA2-7F0BBBE27C26}"/>
                </a:ext>
              </a:extLst>
            </p:cNvPr>
            <p:cNvSpPr/>
            <p:nvPr/>
          </p:nvSpPr>
          <p:spPr bwMode="auto">
            <a:xfrm>
              <a:off x="2957750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51C71FD-9F4B-4F90-95CE-553134284062}"/>
                </a:ext>
              </a:extLst>
            </p:cNvPr>
            <p:cNvSpPr/>
            <p:nvPr/>
          </p:nvSpPr>
          <p:spPr bwMode="auto">
            <a:xfrm>
              <a:off x="3067006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8D414D2E-6DA4-45D5-A5E4-319123B62CA9}"/>
                </a:ext>
              </a:extLst>
            </p:cNvPr>
            <p:cNvSpPr/>
            <p:nvPr/>
          </p:nvSpPr>
          <p:spPr bwMode="auto">
            <a:xfrm>
              <a:off x="3176262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8CE247F6-DE9D-4631-9384-EDBF5C3CDA12}"/>
                </a:ext>
              </a:extLst>
            </p:cNvPr>
            <p:cNvSpPr/>
            <p:nvPr/>
          </p:nvSpPr>
          <p:spPr bwMode="auto">
            <a:xfrm>
              <a:off x="2957750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150562E0-EB67-4BF8-B81B-05A825B6E8FE}"/>
                </a:ext>
              </a:extLst>
            </p:cNvPr>
            <p:cNvSpPr/>
            <p:nvPr/>
          </p:nvSpPr>
          <p:spPr bwMode="auto">
            <a:xfrm>
              <a:off x="3067006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ACF3870-CC37-4667-A96D-6C46FA3CC3BC}"/>
                </a:ext>
              </a:extLst>
            </p:cNvPr>
            <p:cNvSpPr/>
            <p:nvPr/>
          </p:nvSpPr>
          <p:spPr bwMode="auto">
            <a:xfrm>
              <a:off x="3176262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120DB80-4C65-4CDF-B562-914E1A791A25}"/>
                </a:ext>
              </a:extLst>
            </p:cNvPr>
            <p:cNvSpPr/>
            <p:nvPr/>
          </p:nvSpPr>
          <p:spPr bwMode="auto">
            <a:xfrm>
              <a:off x="2957750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304D0FC9-363C-46F6-BC27-D56D85EF69D4}"/>
                </a:ext>
              </a:extLst>
            </p:cNvPr>
            <p:cNvSpPr/>
            <p:nvPr/>
          </p:nvSpPr>
          <p:spPr bwMode="auto">
            <a:xfrm>
              <a:off x="3067006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88D11776-F002-4350-8243-8CC1D20DD1E8}"/>
                </a:ext>
              </a:extLst>
            </p:cNvPr>
            <p:cNvSpPr/>
            <p:nvPr/>
          </p:nvSpPr>
          <p:spPr bwMode="auto">
            <a:xfrm>
              <a:off x="3176262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009EF29-C392-4F9A-923E-F25B28EEEA20}"/>
                </a:ext>
              </a:extLst>
            </p:cNvPr>
            <p:cNvSpPr/>
            <p:nvPr/>
          </p:nvSpPr>
          <p:spPr bwMode="auto">
            <a:xfrm>
              <a:off x="2629981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53C2C55-6163-4656-A542-E552E444FAB8}"/>
                </a:ext>
              </a:extLst>
            </p:cNvPr>
            <p:cNvSpPr/>
            <p:nvPr/>
          </p:nvSpPr>
          <p:spPr bwMode="auto">
            <a:xfrm>
              <a:off x="2739237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B19E3C81-AC8F-402F-AC44-ED463ACC36D4}"/>
                </a:ext>
              </a:extLst>
            </p:cNvPr>
            <p:cNvSpPr/>
            <p:nvPr/>
          </p:nvSpPr>
          <p:spPr bwMode="auto">
            <a:xfrm>
              <a:off x="2848494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9C17D9F7-138F-4E42-B023-482C09D80F4D}"/>
                </a:ext>
              </a:extLst>
            </p:cNvPr>
            <p:cNvSpPr/>
            <p:nvPr/>
          </p:nvSpPr>
          <p:spPr bwMode="auto">
            <a:xfrm>
              <a:off x="2629981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582BC2A-F794-4F4F-BEA3-88C9EA01D98E}"/>
                </a:ext>
              </a:extLst>
            </p:cNvPr>
            <p:cNvSpPr/>
            <p:nvPr/>
          </p:nvSpPr>
          <p:spPr bwMode="auto">
            <a:xfrm>
              <a:off x="2739237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8BA5F5F5-1741-4F90-8681-EBE72062D2B7}"/>
                </a:ext>
              </a:extLst>
            </p:cNvPr>
            <p:cNvSpPr/>
            <p:nvPr/>
          </p:nvSpPr>
          <p:spPr bwMode="auto">
            <a:xfrm>
              <a:off x="2848494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68A038D1-CE7D-4C65-822C-E3E73D5B8032}"/>
                </a:ext>
              </a:extLst>
            </p:cNvPr>
            <p:cNvSpPr/>
            <p:nvPr/>
          </p:nvSpPr>
          <p:spPr bwMode="auto">
            <a:xfrm>
              <a:off x="2629981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978D198-813B-43D0-A05A-13CC3E3FF09E}"/>
                </a:ext>
              </a:extLst>
            </p:cNvPr>
            <p:cNvSpPr/>
            <p:nvPr/>
          </p:nvSpPr>
          <p:spPr bwMode="auto">
            <a:xfrm>
              <a:off x="2739237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CE31134-3F89-483E-80AA-1D1A2FF113C8}"/>
                </a:ext>
              </a:extLst>
            </p:cNvPr>
            <p:cNvSpPr/>
            <p:nvPr/>
          </p:nvSpPr>
          <p:spPr bwMode="auto">
            <a:xfrm>
              <a:off x="2848494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8E3E28E0-4B95-436E-B27E-FD5340634CD3}"/>
                </a:ext>
              </a:extLst>
            </p:cNvPr>
            <p:cNvSpPr/>
            <p:nvPr/>
          </p:nvSpPr>
          <p:spPr bwMode="auto">
            <a:xfrm>
              <a:off x="2957750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933D65A4-1A3F-41F5-A03E-805BD7546EE2}"/>
                </a:ext>
              </a:extLst>
            </p:cNvPr>
            <p:cNvSpPr/>
            <p:nvPr/>
          </p:nvSpPr>
          <p:spPr bwMode="auto">
            <a:xfrm>
              <a:off x="3067006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6FD51CC-9A9C-498A-9FEF-69C005254DC0}"/>
                </a:ext>
              </a:extLst>
            </p:cNvPr>
            <p:cNvSpPr/>
            <p:nvPr/>
          </p:nvSpPr>
          <p:spPr bwMode="auto">
            <a:xfrm>
              <a:off x="3176262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C4059569-19EB-4D25-BBDD-05E71B43B66F}"/>
                </a:ext>
              </a:extLst>
            </p:cNvPr>
            <p:cNvSpPr/>
            <p:nvPr/>
          </p:nvSpPr>
          <p:spPr bwMode="auto">
            <a:xfrm>
              <a:off x="2957750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F740E708-732B-409E-8FE1-2A1E3DC3EAD0}"/>
                </a:ext>
              </a:extLst>
            </p:cNvPr>
            <p:cNvSpPr/>
            <p:nvPr/>
          </p:nvSpPr>
          <p:spPr bwMode="auto">
            <a:xfrm>
              <a:off x="3067006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A3D4A4BE-3C1D-46F2-AAB3-429920ADAF96}"/>
                </a:ext>
              </a:extLst>
            </p:cNvPr>
            <p:cNvSpPr/>
            <p:nvPr/>
          </p:nvSpPr>
          <p:spPr bwMode="auto">
            <a:xfrm>
              <a:off x="3176262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F28B3BD1-E05C-4B9D-B96E-29B55E43564E}"/>
                </a:ext>
              </a:extLst>
            </p:cNvPr>
            <p:cNvSpPr/>
            <p:nvPr/>
          </p:nvSpPr>
          <p:spPr bwMode="auto">
            <a:xfrm>
              <a:off x="2957750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5CDBE8D9-06A4-431C-A4D0-65C75296DE99}"/>
                </a:ext>
              </a:extLst>
            </p:cNvPr>
            <p:cNvSpPr/>
            <p:nvPr/>
          </p:nvSpPr>
          <p:spPr bwMode="auto">
            <a:xfrm>
              <a:off x="3067006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478E4E3B-845B-49B9-863F-AF921B5A462C}"/>
                </a:ext>
              </a:extLst>
            </p:cNvPr>
            <p:cNvSpPr/>
            <p:nvPr/>
          </p:nvSpPr>
          <p:spPr bwMode="auto">
            <a:xfrm>
              <a:off x="3176262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2C1026AE-2D3E-452E-8EEE-9CE1F7729B7D}"/>
                </a:ext>
              </a:extLst>
            </p:cNvPr>
            <p:cNvSpPr/>
            <p:nvPr/>
          </p:nvSpPr>
          <p:spPr bwMode="auto">
            <a:xfrm>
              <a:off x="3285519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047002AC-5E83-45AD-8EB8-52D7A20D39A9}"/>
                </a:ext>
              </a:extLst>
            </p:cNvPr>
            <p:cNvSpPr/>
            <p:nvPr/>
          </p:nvSpPr>
          <p:spPr bwMode="auto">
            <a:xfrm>
              <a:off x="3394775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6392EA29-442E-4B85-87B7-D49A60DC1E0B}"/>
                </a:ext>
              </a:extLst>
            </p:cNvPr>
            <p:cNvSpPr/>
            <p:nvPr/>
          </p:nvSpPr>
          <p:spPr bwMode="auto">
            <a:xfrm>
              <a:off x="3504031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B76157C-8F45-42C0-914B-70E05AF65AA5}"/>
                </a:ext>
              </a:extLst>
            </p:cNvPr>
            <p:cNvSpPr/>
            <p:nvPr/>
          </p:nvSpPr>
          <p:spPr bwMode="auto">
            <a:xfrm>
              <a:off x="3285519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E877BB83-74AC-4C1D-9C0B-4D06502C2DAC}"/>
                </a:ext>
              </a:extLst>
            </p:cNvPr>
            <p:cNvSpPr/>
            <p:nvPr/>
          </p:nvSpPr>
          <p:spPr bwMode="auto">
            <a:xfrm>
              <a:off x="3394775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4CA0329D-DA04-4610-8670-8DD31B420069}"/>
                </a:ext>
              </a:extLst>
            </p:cNvPr>
            <p:cNvSpPr/>
            <p:nvPr/>
          </p:nvSpPr>
          <p:spPr bwMode="auto">
            <a:xfrm>
              <a:off x="3504031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969C7465-081F-4CF7-9535-FA0BFC888310}"/>
                </a:ext>
              </a:extLst>
            </p:cNvPr>
            <p:cNvSpPr/>
            <p:nvPr/>
          </p:nvSpPr>
          <p:spPr bwMode="auto">
            <a:xfrm>
              <a:off x="3285519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02DFDB85-D08F-4EAE-B15E-E2743C01EACC}"/>
                </a:ext>
              </a:extLst>
            </p:cNvPr>
            <p:cNvSpPr/>
            <p:nvPr/>
          </p:nvSpPr>
          <p:spPr bwMode="auto">
            <a:xfrm>
              <a:off x="3394775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4769B77-C334-44B9-91A5-6975807F7F5B}"/>
                </a:ext>
              </a:extLst>
            </p:cNvPr>
            <p:cNvSpPr/>
            <p:nvPr/>
          </p:nvSpPr>
          <p:spPr bwMode="auto">
            <a:xfrm>
              <a:off x="3504031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BBB911FF-39BD-409A-9B05-E5D5E1D430CF}"/>
                </a:ext>
              </a:extLst>
            </p:cNvPr>
            <p:cNvSpPr/>
            <p:nvPr/>
          </p:nvSpPr>
          <p:spPr bwMode="auto">
            <a:xfrm>
              <a:off x="3613287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3A6D1AD5-9C78-4272-80C7-F46E4395DC18}"/>
                </a:ext>
              </a:extLst>
            </p:cNvPr>
            <p:cNvSpPr/>
            <p:nvPr/>
          </p:nvSpPr>
          <p:spPr bwMode="auto">
            <a:xfrm>
              <a:off x="3722544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90A41406-964B-4304-878E-7E99E338F138}"/>
                </a:ext>
              </a:extLst>
            </p:cNvPr>
            <p:cNvSpPr/>
            <p:nvPr/>
          </p:nvSpPr>
          <p:spPr bwMode="auto">
            <a:xfrm>
              <a:off x="3831800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7397D658-FC3E-40C1-9043-2A897F46A865}"/>
                </a:ext>
              </a:extLst>
            </p:cNvPr>
            <p:cNvSpPr/>
            <p:nvPr/>
          </p:nvSpPr>
          <p:spPr bwMode="auto">
            <a:xfrm>
              <a:off x="3613287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DA488E0-C6BC-404B-B11D-706B6CDC2E54}"/>
                </a:ext>
              </a:extLst>
            </p:cNvPr>
            <p:cNvSpPr/>
            <p:nvPr/>
          </p:nvSpPr>
          <p:spPr bwMode="auto">
            <a:xfrm>
              <a:off x="3722544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AD9AF25-B0A1-4C23-8B40-AB8524D7CE88}"/>
                </a:ext>
              </a:extLst>
            </p:cNvPr>
            <p:cNvSpPr/>
            <p:nvPr/>
          </p:nvSpPr>
          <p:spPr bwMode="auto">
            <a:xfrm>
              <a:off x="3831800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0441FF7A-0217-4FB2-AF81-137E9BE80EDA}"/>
                </a:ext>
              </a:extLst>
            </p:cNvPr>
            <p:cNvSpPr/>
            <p:nvPr/>
          </p:nvSpPr>
          <p:spPr bwMode="auto">
            <a:xfrm>
              <a:off x="3613287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890BB99F-F64D-4230-B647-3F597366E988}"/>
                </a:ext>
              </a:extLst>
            </p:cNvPr>
            <p:cNvSpPr/>
            <p:nvPr/>
          </p:nvSpPr>
          <p:spPr bwMode="auto">
            <a:xfrm>
              <a:off x="3722544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B8ADCFCF-D491-420F-8DCD-CB2D0AAECFE6}"/>
                </a:ext>
              </a:extLst>
            </p:cNvPr>
            <p:cNvSpPr/>
            <p:nvPr/>
          </p:nvSpPr>
          <p:spPr bwMode="auto">
            <a:xfrm>
              <a:off x="3831800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6198E790-4E39-4AAB-8C05-6A5294D73A83}"/>
                </a:ext>
              </a:extLst>
            </p:cNvPr>
            <p:cNvSpPr/>
            <p:nvPr/>
          </p:nvSpPr>
          <p:spPr bwMode="auto">
            <a:xfrm>
              <a:off x="3285519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EE49D07D-7EF5-450A-9F22-047FB3D499B7}"/>
                </a:ext>
              </a:extLst>
            </p:cNvPr>
            <p:cNvSpPr/>
            <p:nvPr/>
          </p:nvSpPr>
          <p:spPr bwMode="auto">
            <a:xfrm>
              <a:off x="3394775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00B239E-2C22-4CE9-8901-6BD071A572F0}"/>
                </a:ext>
              </a:extLst>
            </p:cNvPr>
            <p:cNvSpPr/>
            <p:nvPr/>
          </p:nvSpPr>
          <p:spPr bwMode="auto">
            <a:xfrm>
              <a:off x="3504031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70A38385-49B6-497F-A086-2E4E291B8ED4}"/>
                </a:ext>
              </a:extLst>
            </p:cNvPr>
            <p:cNvSpPr/>
            <p:nvPr/>
          </p:nvSpPr>
          <p:spPr bwMode="auto">
            <a:xfrm>
              <a:off x="3285519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DEEEC066-171E-4816-9326-16E3AD442A41}"/>
                </a:ext>
              </a:extLst>
            </p:cNvPr>
            <p:cNvSpPr/>
            <p:nvPr/>
          </p:nvSpPr>
          <p:spPr bwMode="auto">
            <a:xfrm>
              <a:off x="3394775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1D265816-D822-45E3-B044-66A14E50C778}"/>
                </a:ext>
              </a:extLst>
            </p:cNvPr>
            <p:cNvSpPr/>
            <p:nvPr/>
          </p:nvSpPr>
          <p:spPr bwMode="auto">
            <a:xfrm>
              <a:off x="3504031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467A478-C852-483D-9E88-ED1544CBF922}"/>
                </a:ext>
              </a:extLst>
            </p:cNvPr>
            <p:cNvSpPr/>
            <p:nvPr/>
          </p:nvSpPr>
          <p:spPr bwMode="auto">
            <a:xfrm>
              <a:off x="3285519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ECA09F7-C6BB-4B75-AC25-65F008EA498F}"/>
                </a:ext>
              </a:extLst>
            </p:cNvPr>
            <p:cNvSpPr/>
            <p:nvPr/>
          </p:nvSpPr>
          <p:spPr bwMode="auto">
            <a:xfrm>
              <a:off x="3394775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DD6F3B-F2E7-40C1-85E4-459B03666C59}"/>
                </a:ext>
              </a:extLst>
            </p:cNvPr>
            <p:cNvSpPr/>
            <p:nvPr/>
          </p:nvSpPr>
          <p:spPr bwMode="auto">
            <a:xfrm>
              <a:off x="3504031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675C4068-007C-47BC-9EBA-55790C78922C}"/>
                </a:ext>
              </a:extLst>
            </p:cNvPr>
            <p:cNvSpPr/>
            <p:nvPr/>
          </p:nvSpPr>
          <p:spPr bwMode="auto">
            <a:xfrm>
              <a:off x="3613287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92CE4ABE-2033-4641-85AA-E05A656B71D7}"/>
                </a:ext>
              </a:extLst>
            </p:cNvPr>
            <p:cNvSpPr/>
            <p:nvPr/>
          </p:nvSpPr>
          <p:spPr bwMode="auto">
            <a:xfrm>
              <a:off x="3722544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1CA87026-DE3A-4B7A-A021-4155CBEF9954}"/>
                </a:ext>
              </a:extLst>
            </p:cNvPr>
            <p:cNvSpPr/>
            <p:nvPr/>
          </p:nvSpPr>
          <p:spPr bwMode="auto">
            <a:xfrm>
              <a:off x="3831800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2516F895-311D-4FBA-A020-CA5F7F52160D}"/>
                </a:ext>
              </a:extLst>
            </p:cNvPr>
            <p:cNvSpPr/>
            <p:nvPr/>
          </p:nvSpPr>
          <p:spPr bwMode="auto">
            <a:xfrm>
              <a:off x="3613287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DD000DB9-3758-4051-B76B-98D6FA3514A8}"/>
                </a:ext>
              </a:extLst>
            </p:cNvPr>
            <p:cNvSpPr/>
            <p:nvPr/>
          </p:nvSpPr>
          <p:spPr bwMode="auto">
            <a:xfrm>
              <a:off x="3722544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A86D44AC-637F-4461-8910-7E9B93A8A716}"/>
                </a:ext>
              </a:extLst>
            </p:cNvPr>
            <p:cNvSpPr/>
            <p:nvPr/>
          </p:nvSpPr>
          <p:spPr bwMode="auto">
            <a:xfrm>
              <a:off x="3831800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C0B61473-AC5A-4564-AB2D-4A14FAFAD707}"/>
                </a:ext>
              </a:extLst>
            </p:cNvPr>
            <p:cNvSpPr/>
            <p:nvPr/>
          </p:nvSpPr>
          <p:spPr bwMode="auto">
            <a:xfrm>
              <a:off x="3613287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6D579886-5CB7-4096-8912-DAE7FC928F34}"/>
                </a:ext>
              </a:extLst>
            </p:cNvPr>
            <p:cNvSpPr/>
            <p:nvPr/>
          </p:nvSpPr>
          <p:spPr bwMode="auto">
            <a:xfrm>
              <a:off x="3722544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41191437-290E-4BEE-9ABB-9E7CCC9E1A63}"/>
                </a:ext>
              </a:extLst>
            </p:cNvPr>
            <p:cNvSpPr/>
            <p:nvPr/>
          </p:nvSpPr>
          <p:spPr bwMode="auto">
            <a:xfrm>
              <a:off x="3831800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481B7846-327D-4DF7-BEFE-2392FF1656AA}"/>
                </a:ext>
              </a:extLst>
            </p:cNvPr>
            <p:cNvSpPr/>
            <p:nvPr/>
          </p:nvSpPr>
          <p:spPr bwMode="auto">
            <a:xfrm>
              <a:off x="2629981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F4C2772C-AB02-4855-B57E-9A468156B629}"/>
                </a:ext>
              </a:extLst>
            </p:cNvPr>
            <p:cNvSpPr/>
            <p:nvPr/>
          </p:nvSpPr>
          <p:spPr bwMode="auto">
            <a:xfrm>
              <a:off x="2739237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ACAFAA5-2E1E-42CE-B97F-13B9CC1C36BB}"/>
                </a:ext>
              </a:extLst>
            </p:cNvPr>
            <p:cNvSpPr/>
            <p:nvPr/>
          </p:nvSpPr>
          <p:spPr bwMode="auto">
            <a:xfrm>
              <a:off x="2848494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F274FCC5-E13E-4845-90EA-4D7302F97F18}"/>
                </a:ext>
              </a:extLst>
            </p:cNvPr>
            <p:cNvSpPr/>
            <p:nvPr/>
          </p:nvSpPr>
          <p:spPr bwMode="auto">
            <a:xfrm>
              <a:off x="2629981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A33C5AD-5985-4FF9-901F-B4BBD4B8B138}"/>
                </a:ext>
              </a:extLst>
            </p:cNvPr>
            <p:cNvSpPr/>
            <p:nvPr/>
          </p:nvSpPr>
          <p:spPr bwMode="auto">
            <a:xfrm>
              <a:off x="2739237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21D16334-10E8-416A-BF4F-1FF2F7CF5AC3}"/>
                </a:ext>
              </a:extLst>
            </p:cNvPr>
            <p:cNvSpPr/>
            <p:nvPr/>
          </p:nvSpPr>
          <p:spPr bwMode="auto">
            <a:xfrm>
              <a:off x="2848494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5439E31E-6D3B-497B-8E04-26D1E4B301FA}"/>
                </a:ext>
              </a:extLst>
            </p:cNvPr>
            <p:cNvSpPr/>
            <p:nvPr/>
          </p:nvSpPr>
          <p:spPr bwMode="auto">
            <a:xfrm>
              <a:off x="2629981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5FA40168-4F99-48F5-BEDC-8FDFFF4860D8}"/>
                </a:ext>
              </a:extLst>
            </p:cNvPr>
            <p:cNvSpPr/>
            <p:nvPr/>
          </p:nvSpPr>
          <p:spPr bwMode="auto">
            <a:xfrm>
              <a:off x="2739237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C8280671-8ABF-4054-B00C-5EAC97010268}"/>
                </a:ext>
              </a:extLst>
            </p:cNvPr>
            <p:cNvSpPr/>
            <p:nvPr/>
          </p:nvSpPr>
          <p:spPr bwMode="auto">
            <a:xfrm>
              <a:off x="2848494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CA89A2FB-03BD-47BB-9866-7B1101B36AC4}"/>
                </a:ext>
              </a:extLst>
            </p:cNvPr>
            <p:cNvSpPr/>
            <p:nvPr/>
          </p:nvSpPr>
          <p:spPr bwMode="auto">
            <a:xfrm>
              <a:off x="2957750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22385000-C95B-41FC-A464-CA12DAE52D45}"/>
                </a:ext>
              </a:extLst>
            </p:cNvPr>
            <p:cNvSpPr/>
            <p:nvPr/>
          </p:nvSpPr>
          <p:spPr bwMode="auto">
            <a:xfrm>
              <a:off x="3067006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FD1D9562-15C7-4288-B950-171E1B905FD6}"/>
                </a:ext>
              </a:extLst>
            </p:cNvPr>
            <p:cNvSpPr/>
            <p:nvPr/>
          </p:nvSpPr>
          <p:spPr bwMode="auto">
            <a:xfrm>
              <a:off x="3176262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D7459631-A30C-42BD-9711-5E9AC46C9E0E}"/>
                </a:ext>
              </a:extLst>
            </p:cNvPr>
            <p:cNvSpPr/>
            <p:nvPr/>
          </p:nvSpPr>
          <p:spPr bwMode="auto">
            <a:xfrm>
              <a:off x="2957750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882FF0F4-6086-450A-BED0-4CDA70ED8EE8}"/>
                </a:ext>
              </a:extLst>
            </p:cNvPr>
            <p:cNvSpPr/>
            <p:nvPr/>
          </p:nvSpPr>
          <p:spPr bwMode="auto">
            <a:xfrm>
              <a:off x="3067006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F44E0F-474A-44EB-B98D-5FFA2893346B}"/>
                </a:ext>
              </a:extLst>
            </p:cNvPr>
            <p:cNvSpPr/>
            <p:nvPr/>
          </p:nvSpPr>
          <p:spPr bwMode="auto">
            <a:xfrm>
              <a:off x="3176262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0756C81D-86A5-4FEA-B215-87382B658E96}"/>
                </a:ext>
              </a:extLst>
            </p:cNvPr>
            <p:cNvSpPr/>
            <p:nvPr/>
          </p:nvSpPr>
          <p:spPr bwMode="auto">
            <a:xfrm>
              <a:off x="2957750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61049DC-B6C6-4B0F-8601-E619E18713FC}"/>
                </a:ext>
              </a:extLst>
            </p:cNvPr>
            <p:cNvSpPr/>
            <p:nvPr/>
          </p:nvSpPr>
          <p:spPr bwMode="auto">
            <a:xfrm>
              <a:off x="3067006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2D3A69A-B392-4F19-9984-E4535AB1255D}"/>
                </a:ext>
              </a:extLst>
            </p:cNvPr>
            <p:cNvSpPr/>
            <p:nvPr/>
          </p:nvSpPr>
          <p:spPr bwMode="auto">
            <a:xfrm>
              <a:off x="3176262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DF6A1D-F994-4A39-B152-753E85DFD099}"/>
                </a:ext>
              </a:extLst>
            </p:cNvPr>
            <p:cNvSpPr/>
            <p:nvPr/>
          </p:nvSpPr>
          <p:spPr bwMode="auto">
            <a:xfrm>
              <a:off x="2629981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52466C29-561B-43AA-BCE9-10E966F5EDC6}"/>
                </a:ext>
              </a:extLst>
            </p:cNvPr>
            <p:cNvSpPr/>
            <p:nvPr/>
          </p:nvSpPr>
          <p:spPr bwMode="auto">
            <a:xfrm>
              <a:off x="2739237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B3C23980-A45A-4F9A-92EA-97F8B870AA47}"/>
                </a:ext>
              </a:extLst>
            </p:cNvPr>
            <p:cNvSpPr/>
            <p:nvPr/>
          </p:nvSpPr>
          <p:spPr bwMode="auto">
            <a:xfrm>
              <a:off x="2848494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F62AE210-8362-401F-8D3F-E7974628C497}"/>
                </a:ext>
              </a:extLst>
            </p:cNvPr>
            <p:cNvSpPr/>
            <p:nvPr/>
          </p:nvSpPr>
          <p:spPr bwMode="auto">
            <a:xfrm>
              <a:off x="2629981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3A8FB217-4C74-41CA-874D-83F5ED9F32FF}"/>
                </a:ext>
              </a:extLst>
            </p:cNvPr>
            <p:cNvSpPr/>
            <p:nvPr/>
          </p:nvSpPr>
          <p:spPr bwMode="auto">
            <a:xfrm>
              <a:off x="2739237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1C553771-F48A-4DD8-9D0C-2DC7D1CCD82F}"/>
                </a:ext>
              </a:extLst>
            </p:cNvPr>
            <p:cNvSpPr/>
            <p:nvPr/>
          </p:nvSpPr>
          <p:spPr bwMode="auto">
            <a:xfrm>
              <a:off x="2848494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D32FE18-4A14-487F-BA22-54616104CDD0}"/>
                </a:ext>
              </a:extLst>
            </p:cNvPr>
            <p:cNvSpPr/>
            <p:nvPr/>
          </p:nvSpPr>
          <p:spPr bwMode="auto">
            <a:xfrm>
              <a:off x="2957750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BA5EE8D2-AEED-4BC7-BF25-80104EA39B8F}"/>
                </a:ext>
              </a:extLst>
            </p:cNvPr>
            <p:cNvSpPr/>
            <p:nvPr/>
          </p:nvSpPr>
          <p:spPr bwMode="auto">
            <a:xfrm>
              <a:off x="3067006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0CE50121-A632-4AAC-8827-EF605B1ECEE1}"/>
                </a:ext>
              </a:extLst>
            </p:cNvPr>
            <p:cNvSpPr/>
            <p:nvPr/>
          </p:nvSpPr>
          <p:spPr bwMode="auto">
            <a:xfrm>
              <a:off x="3176262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57474559-0701-48F5-AC6F-30CDAD1B3156}"/>
                </a:ext>
              </a:extLst>
            </p:cNvPr>
            <p:cNvSpPr/>
            <p:nvPr/>
          </p:nvSpPr>
          <p:spPr bwMode="auto">
            <a:xfrm>
              <a:off x="2957750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9E5ECA38-19C3-4DB7-9C43-F4745E23D545}"/>
                </a:ext>
              </a:extLst>
            </p:cNvPr>
            <p:cNvSpPr/>
            <p:nvPr/>
          </p:nvSpPr>
          <p:spPr bwMode="auto">
            <a:xfrm>
              <a:off x="3067006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CBE62A7A-3D3D-4385-AC93-EBEDDC6D36E5}"/>
                </a:ext>
              </a:extLst>
            </p:cNvPr>
            <p:cNvSpPr/>
            <p:nvPr/>
          </p:nvSpPr>
          <p:spPr bwMode="auto">
            <a:xfrm>
              <a:off x="3176262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5D6178D-C3F7-4942-BA70-2CB3F3A93D2D}"/>
                </a:ext>
              </a:extLst>
            </p:cNvPr>
            <p:cNvSpPr/>
            <p:nvPr/>
          </p:nvSpPr>
          <p:spPr bwMode="auto">
            <a:xfrm>
              <a:off x="3285519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4AD367DC-CFA6-4886-9EE9-65FDBE43EB42}"/>
                </a:ext>
              </a:extLst>
            </p:cNvPr>
            <p:cNvSpPr/>
            <p:nvPr/>
          </p:nvSpPr>
          <p:spPr bwMode="auto">
            <a:xfrm>
              <a:off x="3394775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8BD754CD-8A0F-4B62-9024-B5869893F942}"/>
                </a:ext>
              </a:extLst>
            </p:cNvPr>
            <p:cNvSpPr/>
            <p:nvPr/>
          </p:nvSpPr>
          <p:spPr bwMode="auto">
            <a:xfrm>
              <a:off x="3504031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BD81C886-1337-4FC2-A5B4-DB92FD58272F}"/>
                </a:ext>
              </a:extLst>
            </p:cNvPr>
            <p:cNvSpPr/>
            <p:nvPr/>
          </p:nvSpPr>
          <p:spPr bwMode="auto">
            <a:xfrm>
              <a:off x="3285519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3B7F8F46-8B6A-4BE5-AD8D-0832D208EE07}"/>
                </a:ext>
              </a:extLst>
            </p:cNvPr>
            <p:cNvSpPr/>
            <p:nvPr/>
          </p:nvSpPr>
          <p:spPr bwMode="auto">
            <a:xfrm>
              <a:off x="3394775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8204B57D-2BA0-4351-BB0B-A2BF19D14FD9}"/>
                </a:ext>
              </a:extLst>
            </p:cNvPr>
            <p:cNvSpPr/>
            <p:nvPr/>
          </p:nvSpPr>
          <p:spPr bwMode="auto">
            <a:xfrm>
              <a:off x="3504031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FC6723F-2CD5-4EC9-92A5-5D0CB355E768}"/>
                </a:ext>
              </a:extLst>
            </p:cNvPr>
            <p:cNvSpPr/>
            <p:nvPr/>
          </p:nvSpPr>
          <p:spPr bwMode="auto">
            <a:xfrm>
              <a:off x="3285519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DB81C3C2-DBCA-435E-9E16-45D98DC0285D}"/>
                </a:ext>
              </a:extLst>
            </p:cNvPr>
            <p:cNvSpPr/>
            <p:nvPr/>
          </p:nvSpPr>
          <p:spPr bwMode="auto">
            <a:xfrm>
              <a:off x="3394775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48E4134-E7AA-4D1A-B0A3-A89C5EEE473F}"/>
                </a:ext>
              </a:extLst>
            </p:cNvPr>
            <p:cNvSpPr/>
            <p:nvPr/>
          </p:nvSpPr>
          <p:spPr bwMode="auto">
            <a:xfrm>
              <a:off x="3504031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AF8BC11F-0824-485A-A2B2-0085BE91EB6C}"/>
                </a:ext>
              </a:extLst>
            </p:cNvPr>
            <p:cNvSpPr/>
            <p:nvPr/>
          </p:nvSpPr>
          <p:spPr bwMode="auto">
            <a:xfrm>
              <a:off x="3613287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60DA2C25-8BDD-4137-BCB8-45BD53D6A035}"/>
                </a:ext>
              </a:extLst>
            </p:cNvPr>
            <p:cNvSpPr/>
            <p:nvPr/>
          </p:nvSpPr>
          <p:spPr bwMode="auto">
            <a:xfrm>
              <a:off x="3722544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725AE56C-AE3D-400F-9B21-618000BFDD87}"/>
                </a:ext>
              </a:extLst>
            </p:cNvPr>
            <p:cNvSpPr/>
            <p:nvPr/>
          </p:nvSpPr>
          <p:spPr bwMode="auto">
            <a:xfrm>
              <a:off x="3831800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2CF75592-7823-4102-BA6B-3225D5464CB4}"/>
                </a:ext>
              </a:extLst>
            </p:cNvPr>
            <p:cNvSpPr/>
            <p:nvPr/>
          </p:nvSpPr>
          <p:spPr bwMode="auto">
            <a:xfrm>
              <a:off x="3613287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830E468-288D-4D4B-9C7F-D5F9642EF4E0}"/>
                </a:ext>
              </a:extLst>
            </p:cNvPr>
            <p:cNvSpPr/>
            <p:nvPr/>
          </p:nvSpPr>
          <p:spPr bwMode="auto">
            <a:xfrm>
              <a:off x="3722544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2B1A476-2CF2-4EEB-8DDF-2264DD0C63AA}"/>
                </a:ext>
              </a:extLst>
            </p:cNvPr>
            <p:cNvSpPr/>
            <p:nvPr/>
          </p:nvSpPr>
          <p:spPr bwMode="auto">
            <a:xfrm>
              <a:off x="3831800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A928F3F-2B97-45CF-9B73-BE0B6200D638}"/>
                </a:ext>
              </a:extLst>
            </p:cNvPr>
            <p:cNvSpPr/>
            <p:nvPr/>
          </p:nvSpPr>
          <p:spPr bwMode="auto">
            <a:xfrm>
              <a:off x="3613287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87C32388-DA83-4F17-9176-7749B6E66ECA}"/>
                </a:ext>
              </a:extLst>
            </p:cNvPr>
            <p:cNvSpPr/>
            <p:nvPr/>
          </p:nvSpPr>
          <p:spPr bwMode="auto">
            <a:xfrm>
              <a:off x="3722544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67644B5D-BDF4-47D8-8BC3-21712E58F013}"/>
                </a:ext>
              </a:extLst>
            </p:cNvPr>
            <p:cNvSpPr/>
            <p:nvPr/>
          </p:nvSpPr>
          <p:spPr bwMode="auto">
            <a:xfrm>
              <a:off x="3831800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FADCB515-A232-4749-BCA0-ED7B272F4642}"/>
                </a:ext>
              </a:extLst>
            </p:cNvPr>
            <p:cNvSpPr/>
            <p:nvPr/>
          </p:nvSpPr>
          <p:spPr bwMode="auto">
            <a:xfrm>
              <a:off x="3285519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1ABEB071-12BA-427C-83FB-48A7EBCD4EAB}"/>
                </a:ext>
              </a:extLst>
            </p:cNvPr>
            <p:cNvSpPr/>
            <p:nvPr/>
          </p:nvSpPr>
          <p:spPr bwMode="auto">
            <a:xfrm>
              <a:off x="3394775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ECB0708A-E1C7-4010-A992-4B66EB687CE5}"/>
                </a:ext>
              </a:extLst>
            </p:cNvPr>
            <p:cNvSpPr/>
            <p:nvPr/>
          </p:nvSpPr>
          <p:spPr bwMode="auto">
            <a:xfrm>
              <a:off x="3504031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CAB2FD87-40A5-4462-891C-A3D04C077ED3}"/>
                </a:ext>
              </a:extLst>
            </p:cNvPr>
            <p:cNvSpPr/>
            <p:nvPr/>
          </p:nvSpPr>
          <p:spPr bwMode="auto">
            <a:xfrm>
              <a:off x="3285519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772F194C-D0FA-4826-A2C3-A51F7125A7DF}"/>
                </a:ext>
              </a:extLst>
            </p:cNvPr>
            <p:cNvSpPr/>
            <p:nvPr/>
          </p:nvSpPr>
          <p:spPr bwMode="auto">
            <a:xfrm>
              <a:off x="3394775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19A82054-B8B1-493F-8996-43D06A473217}"/>
                </a:ext>
              </a:extLst>
            </p:cNvPr>
            <p:cNvSpPr/>
            <p:nvPr/>
          </p:nvSpPr>
          <p:spPr bwMode="auto">
            <a:xfrm>
              <a:off x="3504031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CC1207CB-9F38-4D74-B010-8ABD46A6D9A1}"/>
                </a:ext>
              </a:extLst>
            </p:cNvPr>
            <p:cNvSpPr/>
            <p:nvPr/>
          </p:nvSpPr>
          <p:spPr bwMode="auto">
            <a:xfrm>
              <a:off x="3613287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B496CEC5-9772-47BF-B7E8-AC90BB082126}"/>
                </a:ext>
              </a:extLst>
            </p:cNvPr>
            <p:cNvSpPr/>
            <p:nvPr/>
          </p:nvSpPr>
          <p:spPr bwMode="auto">
            <a:xfrm>
              <a:off x="3722544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B5DF5596-0553-4405-9DE6-C6D2A351D7D2}"/>
                </a:ext>
              </a:extLst>
            </p:cNvPr>
            <p:cNvSpPr/>
            <p:nvPr/>
          </p:nvSpPr>
          <p:spPr bwMode="auto">
            <a:xfrm>
              <a:off x="3831800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6F2E7AC5-90B1-4D5A-9336-2C9A968551E2}"/>
                </a:ext>
              </a:extLst>
            </p:cNvPr>
            <p:cNvSpPr/>
            <p:nvPr/>
          </p:nvSpPr>
          <p:spPr bwMode="auto">
            <a:xfrm>
              <a:off x="3613287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7E9380DC-77B3-4B98-B616-3833CF0CAC8C}"/>
                </a:ext>
              </a:extLst>
            </p:cNvPr>
            <p:cNvSpPr/>
            <p:nvPr/>
          </p:nvSpPr>
          <p:spPr bwMode="auto">
            <a:xfrm>
              <a:off x="3722544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248A6FB-57D7-4709-BB89-B77C8FF282D6}"/>
                </a:ext>
              </a:extLst>
            </p:cNvPr>
            <p:cNvSpPr/>
            <p:nvPr/>
          </p:nvSpPr>
          <p:spPr bwMode="auto">
            <a:xfrm>
              <a:off x="3831800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51D89675-7B70-41EB-A412-DB0856412AA6}"/>
                </a:ext>
              </a:extLst>
            </p:cNvPr>
            <p:cNvSpPr/>
            <p:nvPr/>
          </p:nvSpPr>
          <p:spPr bwMode="auto">
            <a:xfrm>
              <a:off x="3942190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47C95444-0383-4F5F-A32F-EBC1A2EC17CF}"/>
                </a:ext>
              </a:extLst>
            </p:cNvPr>
            <p:cNvSpPr/>
            <p:nvPr/>
          </p:nvSpPr>
          <p:spPr bwMode="auto">
            <a:xfrm>
              <a:off x="4051446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2DD74D35-F3BC-44F5-85DA-95B1E6C5F347}"/>
                </a:ext>
              </a:extLst>
            </p:cNvPr>
            <p:cNvSpPr/>
            <p:nvPr/>
          </p:nvSpPr>
          <p:spPr bwMode="auto">
            <a:xfrm>
              <a:off x="4160703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A416ACAB-2027-447F-84F8-206C4DF21BE5}"/>
                </a:ext>
              </a:extLst>
            </p:cNvPr>
            <p:cNvSpPr/>
            <p:nvPr/>
          </p:nvSpPr>
          <p:spPr bwMode="auto">
            <a:xfrm>
              <a:off x="3942190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4CDA1F03-6C81-4C0C-8488-9978D07EAD9D}"/>
                </a:ext>
              </a:extLst>
            </p:cNvPr>
            <p:cNvSpPr/>
            <p:nvPr/>
          </p:nvSpPr>
          <p:spPr bwMode="auto">
            <a:xfrm>
              <a:off x="4051446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1D040789-0BC8-41B6-9E37-49BAB84FD7FF}"/>
                </a:ext>
              </a:extLst>
            </p:cNvPr>
            <p:cNvSpPr/>
            <p:nvPr/>
          </p:nvSpPr>
          <p:spPr bwMode="auto">
            <a:xfrm>
              <a:off x="4160703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C31BCEE4-7C02-4917-96BC-F2974B2B2B7F}"/>
                </a:ext>
              </a:extLst>
            </p:cNvPr>
            <p:cNvSpPr/>
            <p:nvPr/>
          </p:nvSpPr>
          <p:spPr bwMode="auto">
            <a:xfrm>
              <a:off x="3942190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7A52BF93-40F7-4E2C-95C6-9A2B6DE7A5C9}"/>
                </a:ext>
              </a:extLst>
            </p:cNvPr>
            <p:cNvSpPr/>
            <p:nvPr/>
          </p:nvSpPr>
          <p:spPr bwMode="auto">
            <a:xfrm>
              <a:off x="4051446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7216EA46-D48B-4D7C-BD6B-FEA59FE9E74F}"/>
                </a:ext>
              </a:extLst>
            </p:cNvPr>
            <p:cNvSpPr/>
            <p:nvPr/>
          </p:nvSpPr>
          <p:spPr bwMode="auto">
            <a:xfrm>
              <a:off x="4160703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CA144CC4-B399-4089-A89B-B74719D7BF69}"/>
                </a:ext>
              </a:extLst>
            </p:cNvPr>
            <p:cNvSpPr/>
            <p:nvPr/>
          </p:nvSpPr>
          <p:spPr bwMode="auto">
            <a:xfrm>
              <a:off x="4269959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28DDA1D8-6B3D-4394-951B-2338A7DB9182}"/>
                </a:ext>
              </a:extLst>
            </p:cNvPr>
            <p:cNvSpPr/>
            <p:nvPr/>
          </p:nvSpPr>
          <p:spPr bwMode="auto">
            <a:xfrm>
              <a:off x="4379215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2996D783-F028-46C6-A181-66E21B6AF63E}"/>
                </a:ext>
              </a:extLst>
            </p:cNvPr>
            <p:cNvSpPr/>
            <p:nvPr/>
          </p:nvSpPr>
          <p:spPr bwMode="auto">
            <a:xfrm>
              <a:off x="4488471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74CE52CD-BF22-4261-A2B1-D2F76D8BABF1}"/>
                </a:ext>
              </a:extLst>
            </p:cNvPr>
            <p:cNvSpPr/>
            <p:nvPr/>
          </p:nvSpPr>
          <p:spPr bwMode="auto">
            <a:xfrm>
              <a:off x="4269959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4D916490-2BCE-4C8D-A705-144165155C9C}"/>
                </a:ext>
              </a:extLst>
            </p:cNvPr>
            <p:cNvSpPr/>
            <p:nvPr/>
          </p:nvSpPr>
          <p:spPr bwMode="auto">
            <a:xfrm>
              <a:off x="4379215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43E27634-FBEE-4D7B-B562-BF1771571C74}"/>
                </a:ext>
              </a:extLst>
            </p:cNvPr>
            <p:cNvSpPr/>
            <p:nvPr/>
          </p:nvSpPr>
          <p:spPr bwMode="auto">
            <a:xfrm>
              <a:off x="4488471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05EA9CA-86F2-41BA-AFE5-7611E15F6F41}"/>
                </a:ext>
              </a:extLst>
            </p:cNvPr>
            <p:cNvSpPr/>
            <p:nvPr/>
          </p:nvSpPr>
          <p:spPr bwMode="auto">
            <a:xfrm>
              <a:off x="4269959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C9CA67C4-760E-42C7-B498-BF0A2204E2EA}"/>
                </a:ext>
              </a:extLst>
            </p:cNvPr>
            <p:cNvSpPr/>
            <p:nvPr/>
          </p:nvSpPr>
          <p:spPr bwMode="auto">
            <a:xfrm>
              <a:off x="4379215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24DD72D7-5E9F-43F3-855B-D5B1A2F18411}"/>
                </a:ext>
              </a:extLst>
            </p:cNvPr>
            <p:cNvSpPr/>
            <p:nvPr/>
          </p:nvSpPr>
          <p:spPr bwMode="auto">
            <a:xfrm>
              <a:off x="4488471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D16D3983-4065-49FE-9856-B29C8EC6F64C}"/>
                </a:ext>
              </a:extLst>
            </p:cNvPr>
            <p:cNvSpPr/>
            <p:nvPr/>
          </p:nvSpPr>
          <p:spPr bwMode="auto">
            <a:xfrm>
              <a:off x="3942190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478B8AC7-0369-4C53-9978-84D0015959AB}"/>
                </a:ext>
              </a:extLst>
            </p:cNvPr>
            <p:cNvSpPr/>
            <p:nvPr/>
          </p:nvSpPr>
          <p:spPr bwMode="auto">
            <a:xfrm>
              <a:off x="4051446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26ACF57E-1A1F-40F3-B703-A54D60D5F83A}"/>
                </a:ext>
              </a:extLst>
            </p:cNvPr>
            <p:cNvSpPr/>
            <p:nvPr/>
          </p:nvSpPr>
          <p:spPr bwMode="auto">
            <a:xfrm>
              <a:off x="4160703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A9DA21E9-4531-4D58-AE71-7CC89B4282FE}"/>
                </a:ext>
              </a:extLst>
            </p:cNvPr>
            <p:cNvSpPr/>
            <p:nvPr/>
          </p:nvSpPr>
          <p:spPr bwMode="auto">
            <a:xfrm>
              <a:off x="3942190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018AFFE7-F61C-43D3-9651-6411E1563112}"/>
                </a:ext>
              </a:extLst>
            </p:cNvPr>
            <p:cNvSpPr/>
            <p:nvPr/>
          </p:nvSpPr>
          <p:spPr bwMode="auto">
            <a:xfrm>
              <a:off x="4051446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E90A711-D383-4517-AE2F-D6EBDCAB1111}"/>
                </a:ext>
              </a:extLst>
            </p:cNvPr>
            <p:cNvSpPr/>
            <p:nvPr/>
          </p:nvSpPr>
          <p:spPr bwMode="auto">
            <a:xfrm>
              <a:off x="4160703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29240E63-539E-4953-A03D-534AA1734C18}"/>
                </a:ext>
              </a:extLst>
            </p:cNvPr>
            <p:cNvSpPr/>
            <p:nvPr/>
          </p:nvSpPr>
          <p:spPr bwMode="auto">
            <a:xfrm>
              <a:off x="3942190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7E2AE5F4-37D3-4558-963B-6B043BD4F597}"/>
                </a:ext>
              </a:extLst>
            </p:cNvPr>
            <p:cNvSpPr/>
            <p:nvPr/>
          </p:nvSpPr>
          <p:spPr bwMode="auto">
            <a:xfrm>
              <a:off x="4051446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688F5EAE-5DE4-4B14-B44A-119CBF38A950}"/>
                </a:ext>
              </a:extLst>
            </p:cNvPr>
            <p:cNvSpPr/>
            <p:nvPr/>
          </p:nvSpPr>
          <p:spPr bwMode="auto">
            <a:xfrm>
              <a:off x="4160703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A8384EAC-CB12-4465-9780-3587913643D2}"/>
                </a:ext>
              </a:extLst>
            </p:cNvPr>
            <p:cNvSpPr/>
            <p:nvPr/>
          </p:nvSpPr>
          <p:spPr bwMode="auto">
            <a:xfrm>
              <a:off x="4269959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0BA5EA62-A60B-44A4-A746-1C39F828CE95}"/>
                </a:ext>
              </a:extLst>
            </p:cNvPr>
            <p:cNvSpPr/>
            <p:nvPr/>
          </p:nvSpPr>
          <p:spPr bwMode="auto">
            <a:xfrm>
              <a:off x="4379215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68990672-A6D1-44FD-8633-0C860E323D62}"/>
                </a:ext>
              </a:extLst>
            </p:cNvPr>
            <p:cNvSpPr/>
            <p:nvPr/>
          </p:nvSpPr>
          <p:spPr bwMode="auto">
            <a:xfrm>
              <a:off x="4488471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9F2FE9DA-0FEF-414C-8AE8-7F931A7D7A14}"/>
                </a:ext>
              </a:extLst>
            </p:cNvPr>
            <p:cNvSpPr/>
            <p:nvPr/>
          </p:nvSpPr>
          <p:spPr bwMode="auto">
            <a:xfrm>
              <a:off x="4269959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5994AAA6-4B68-40C2-B3F3-7BF520FE34EC}"/>
                </a:ext>
              </a:extLst>
            </p:cNvPr>
            <p:cNvSpPr/>
            <p:nvPr/>
          </p:nvSpPr>
          <p:spPr bwMode="auto">
            <a:xfrm>
              <a:off x="4379215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842FB63-4D0F-4D83-8A90-5F7F76B3104C}"/>
                </a:ext>
              </a:extLst>
            </p:cNvPr>
            <p:cNvSpPr/>
            <p:nvPr/>
          </p:nvSpPr>
          <p:spPr bwMode="auto">
            <a:xfrm>
              <a:off x="4488471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F835237-C77F-4DEF-8149-1783A8B0DAC3}"/>
                </a:ext>
              </a:extLst>
            </p:cNvPr>
            <p:cNvSpPr/>
            <p:nvPr/>
          </p:nvSpPr>
          <p:spPr bwMode="auto">
            <a:xfrm>
              <a:off x="4269959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40479540-2FB9-4441-A348-AB38AB437B24}"/>
                </a:ext>
              </a:extLst>
            </p:cNvPr>
            <p:cNvSpPr/>
            <p:nvPr/>
          </p:nvSpPr>
          <p:spPr bwMode="auto">
            <a:xfrm>
              <a:off x="4379215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CE559AF9-8295-4BDB-AD16-9A5AF7ABFC68}"/>
                </a:ext>
              </a:extLst>
            </p:cNvPr>
            <p:cNvSpPr/>
            <p:nvPr/>
          </p:nvSpPr>
          <p:spPr bwMode="auto">
            <a:xfrm>
              <a:off x="4488471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E3D40C30-B51F-4B17-9F4F-29BDD2B4E55F}"/>
                </a:ext>
              </a:extLst>
            </p:cNvPr>
            <p:cNvSpPr/>
            <p:nvPr/>
          </p:nvSpPr>
          <p:spPr bwMode="auto">
            <a:xfrm>
              <a:off x="4597728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7D5BA9AF-EA10-4C91-B3E0-C3D4A965D392}"/>
                </a:ext>
              </a:extLst>
            </p:cNvPr>
            <p:cNvSpPr/>
            <p:nvPr/>
          </p:nvSpPr>
          <p:spPr bwMode="auto">
            <a:xfrm>
              <a:off x="4706984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669FAD59-FAF7-49F2-BD51-9431036B9A8E}"/>
                </a:ext>
              </a:extLst>
            </p:cNvPr>
            <p:cNvSpPr/>
            <p:nvPr/>
          </p:nvSpPr>
          <p:spPr bwMode="auto">
            <a:xfrm>
              <a:off x="4816240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5DCC99FF-A243-40E6-AFBF-6FECFFC5DC44}"/>
                </a:ext>
              </a:extLst>
            </p:cNvPr>
            <p:cNvSpPr/>
            <p:nvPr/>
          </p:nvSpPr>
          <p:spPr bwMode="auto">
            <a:xfrm>
              <a:off x="4597728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B85E3B42-C197-4406-B5F2-E4A3D30EA770}"/>
                </a:ext>
              </a:extLst>
            </p:cNvPr>
            <p:cNvSpPr/>
            <p:nvPr/>
          </p:nvSpPr>
          <p:spPr bwMode="auto">
            <a:xfrm>
              <a:off x="4706984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8ED70E3-4C96-48FE-BE15-4732112EFF28}"/>
                </a:ext>
              </a:extLst>
            </p:cNvPr>
            <p:cNvSpPr/>
            <p:nvPr/>
          </p:nvSpPr>
          <p:spPr bwMode="auto">
            <a:xfrm>
              <a:off x="4816240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139A45B5-CD00-4434-B6E6-5C5DFD02D815}"/>
                </a:ext>
              </a:extLst>
            </p:cNvPr>
            <p:cNvSpPr/>
            <p:nvPr/>
          </p:nvSpPr>
          <p:spPr bwMode="auto">
            <a:xfrm>
              <a:off x="4597728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06927D1-7024-4A39-8773-574F48542EBD}"/>
                </a:ext>
              </a:extLst>
            </p:cNvPr>
            <p:cNvSpPr/>
            <p:nvPr/>
          </p:nvSpPr>
          <p:spPr bwMode="auto">
            <a:xfrm>
              <a:off x="4706984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FB3B4CDC-8750-404D-AC11-A1AC733516AF}"/>
                </a:ext>
              </a:extLst>
            </p:cNvPr>
            <p:cNvSpPr/>
            <p:nvPr/>
          </p:nvSpPr>
          <p:spPr bwMode="auto">
            <a:xfrm>
              <a:off x="4816240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CF0AD18C-1DD6-44A7-84EE-62F0618164FB}"/>
                </a:ext>
              </a:extLst>
            </p:cNvPr>
            <p:cNvSpPr/>
            <p:nvPr/>
          </p:nvSpPr>
          <p:spPr bwMode="auto">
            <a:xfrm>
              <a:off x="4925496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13E032E9-C41C-40AC-AA0B-8F8B4B14BCD6}"/>
                </a:ext>
              </a:extLst>
            </p:cNvPr>
            <p:cNvSpPr/>
            <p:nvPr/>
          </p:nvSpPr>
          <p:spPr bwMode="auto">
            <a:xfrm>
              <a:off x="5034753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00E85FE6-CE8F-4E5A-84E6-5EB9C93D7DD0}"/>
                </a:ext>
              </a:extLst>
            </p:cNvPr>
            <p:cNvSpPr/>
            <p:nvPr/>
          </p:nvSpPr>
          <p:spPr bwMode="auto">
            <a:xfrm>
              <a:off x="5144009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E7F222D7-07F1-4309-A106-7B37D4C24B4F}"/>
                </a:ext>
              </a:extLst>
            </p:cNvPr>
            <p:cNvSpPr/>
            <p:nvPr/>
          </p:nvSpPr>
          <p:spPr bwMode="auto">
            <a:xfrm>
              <a:off x="4925496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3BFB5E72-7D5B-4FD1-AEA4-28AC3F4E81F3}"/>
                </a:ext>
              </a:extLst>
            </p:cNvPr>
            <p:cNvSpPr/>
            <p:nvPr/>
          </p:nvSpPr>
          <p:spPr bwMode="auto">
            <a:xfrm>
              <a:off x="5034753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489A579-BE5F-4832-B03B-6440BAD17B2A}"/>
                </a:ext>
              </a:extLst>
            </p:cNvPr>
            <p:cNvSpPr/>
            <p:nvPr/>
          </p:nvSpPr>
          <p:spPr bwMode="auto">
            <a:xfrm>
              <a:off x="5144009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3467987A-74A9-4315-B573-C053F02E8E8B}"/>
                </a:ext>
              </a:extLst>
            </p:cNvPr>
            <p:cNvSpPr/>
            <p:nvPr/>
          </p:nvSpPr>
          <p:spPr bwMode="auto">
            <a:xfrm>
              <a:off x="4925496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FECE34AD-F76E-43B3-BA70-F011BAE5D32C}"/>
                </a:ext>
              </a:extLst>
            </p:cNvPr>
            <p:cNvSpPr/>
            <p:nvPr/>
          </p:nvSpPr>
          <p:spPr bwMode="auto">
            <a:xfrm>
              <a:off x="5034753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45DB2716-ACF6-4C76-AB23-6D9022101177}"/>
                </a:ext>
              </a:extLst>
            </p:cNvPr>
            <p:cNvSpPr/>
            <p:nvPr/>
          </p:nvSpPr>
          <p:spPr bwMode="auto">
            <a:xfrm>
              <a:off x="5144009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3B10FA35-9F59-450E-AED8-21FF3E65C2D8}"/>
                </a:ext>
              </a:extLst>
            </p:cNvPr>
            <p:cNvSpPr/>
            <p:nvPr/>
          </p:nvSpPr>
          <p:spPr bwMode="auto">
            <a:xfrm>
              <a:off x="4597728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4CAA5BD2-630D-41FD-95CB-9F38E9BDF573}"/>
                </a:ext>
              </a:extLst>
            </p:cNvPr>
            <p:cNvSpPr/>
            <p:nvPr/>
          </p:nvSpPr>
          <p:spPr bwMode="auto">
            <a:xfrm>
              <a:off x="4706984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B52117B9-6691-4153-86AD-2F1D89626EB7}"/>
                </a:ext>
              </a:extLst>
            </p:cNvPr>
            <p:cNvSpPr/>
            <p:nvPr/>
          </p:nvSpPr>
          <p:spPr bwMode="auto">
            <a:xfrm>
              <a:off x="4816240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1FE782F7-D1E1-4D8C-B370-629664994FEC}"/>
                </a:ext>
              </a:extLst>
            </p:cNvPr>
            <p:cNvSpPr/>
            <p:nvPr/>
          </p:nvSpPr>
          <p:spPr bwMode="auto">
            <a:xfrm>
              <a:off x="4597728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2E7FE766-94D4-4550-9B6D-D4914915A553}"/>
                </a:ext>
              </a:extLst>
            </p:cNvPr>
            <p:cNvSpPr/>
            <p:nvPr/>
          </p:nvSpPr>
          <p:spPr bwMode="auto">
            <a:xfrm>
              <a:off x="4706984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7CFC29D3-D71E-4776-9852-7A5E1CE213E1}"/>
                </a:ext>
              </a:extLst>
            </p:cNvPr>
            <p:cNvSpPr/>
            <p:nvPr/>
          </p:nvSpPr>
          <p:spPr bwMode="auto">
            <a:xfrm>
              <a:off x="4816240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1635CE19-4E7D-4696-BE93-3FC3B05BD3E5}"/>
                </a:ext>
              </a:extLst>
            </p:cNvPr>
            <p:cNvSpPr/>
            <p:nvPr/>
          </p:nvSpPr>
          <p:spPr bwMode="auto">
            <a:xfrm>
              <a:off x="4597728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6FA2A15C-6C86-4C5B-B1F0-7B09B9DBB9FB}"/>
                </a:ext>
              </a:extLst>
            </p:cNvPr>
            <p:cNvSpPr/>
            <p:nvPr/>
          </p:nvSpPr>
          <p:spPr bwMode="auto">
            <a:xfrm>
              <a:off x="4706984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A1199878-8E4C-4DDB-B9FF-2AE1DCE5F549}"/>
                </a:ext>
              </a:extLst>
            </p:cNvPr>
            <p:cNvSpPr/>
            <p:nvPr/>
          </p:nvSpPr>
          <p:spPr bwMode="auto">
            <a:xfrm>
              <a:off x="4816240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E8841D20-7E3C-4C8B-990B-6B5A2B7FEE6B}"/>
                </a:ext>
              </a:extLst>
            </p:cNvPr>
            <p:cNvSpPr/>
            <p:nvPr/>
          </p:nvSpPr>
          <p:spPr bwMode="auto">
            <a:xfrm>
              <a:off x="4925496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C4ADA11C-B964-4A76-9C31-C63E4A1B4772}"/>
                </a:ext>
              </a:extLst>
            </p:cNvPr>
            <p:cNvSpPr/>
            <p:nvPr/>
          </p:nvSpPr>
          <p:spPr bwMode="auto">
            <a:xfrm>
              <a:off x="5034753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42A1AC83-278A-49C7-9AE3-7725F8C03B02}"/>
                </a:ext>
              </a:extLst>
            </p:cNvPr>
            <p:cNvSpPr/>
            <p:nvPr/>
          </p:nvSpPr>
          <p:spPr bwMode="auto">
            <a:xfrm>
              <a:off x="5144009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63ACFE7A-9A79-4F61-A923-496AE4FD310C}"/>
                </a:ext>
              </a:extLst>
            </p:cNvPr>
            <p:cNvSpPr/>
            <p:nvPr/>
          </p:nvSpPr>
          <p:spPr bwMode="auto">
            <a:xfrm>
              <a:off x="4925496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1C6CFF85-E6BB-4CFB-A375-751CD0104B42}"/>
                </a:ext>
              </a:extLst>
            </p:cNvPr>
            <p:cNvSpPr/>
            <p:nvPr/>
          </p:nvSpPr>
          <p:spPr bwMode="auto">
            <a:xfrm>
              <a:off x="5034753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F8FC9C97-61C3-4688-B568-1992BB6B0036}"/>
                </a:ext>
              </a:extLst>
            </p:cNvPr>
            <p:cNvSpPr/>
            <p:nvPr/>
          </p:nvSpPr>
          <p:spPr bwMode="auto">
            <a:xfrm>
              <a:off x="5144009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8111E22B-EA28-496F-941D-42959642B04E}"/>
                </a:ext>
              </a:extLst>
            </p:cNvPr>
            <p:cNvSpPr/>
            <p:nvPr/>
          </p:nvSpPr>
          <p:spPr bwMode="auto">
            <a:xfrm>
              <a:off x="4925496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22B66F43-1F07-487E-9612-F4BD39CD49E9}"/>
                </a:ext>
              </a:extLst>
            </p:cNvPr>
            <p:cNvSpPr/>
            <p:nvPr/>
          </p:nvSpPr>
          <p:spPr bwMode="auto">
            <a:xfrm>
              <a:off x="5034753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7DE3C3E3-8437-45F4-A496-BB0D82658E9E}"/>
                </a:ext>
              </a:extLst>
            </p:cNvPr>
            <p:cNvSpPr/>
            <p:nvPr/>
          </p:nvSpPr>
          <p:spPr bwMode="auto">
            <a:xfrm>
              <a:off x="5144009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95803D84-9904-44F5-AA8F-63C7B02A51DD}"/>
                </a:ext>
              </a:extLst>
            </p:cNvPr>
            <p:cNvSpPr/>
            <p:nvPr/>
          </p:nvSpPr>
          <p:spPr bwMode="auto">
            <a:xfrm>
              <a:off x="3942190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BFF4B2FA-4DDD-425A-BE7B-921FA4C02F65}"/>
                </a:ext>
              </a:extLst>
            </p:cNvPr>
            <p:cNvSpPr/>
            <p:nvPr/>
          </p:nvSpPr>
          <p:spPr bwMode="auto">
            <a:xfrm>
              <a:off x="4051446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CF3ED162-D73E-44BD-8884-4BD163A11E59}"/>
                </a:ext>
              </a:extLst>
            </p:cNvPr>
            <p:cNvSpPr/>
            <p:nvPr/>
          </p:nvSpPr>
          <p:spPr bwMode="auto">
            <a:xfrm>
              <a:off x="4160703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B21EFD6C-99F8-4CBB-9153-CBC6F40F717A}"/>
                </a:ext>
              </a:extLst>
            </p:cNvPr>
            <p:cNvSpPr/>
            <p:nvPr/>
          </p:nvSpPr>
          <p:spPr bwMode="auto">
            <a:xfrm>
              <a:off x="3942190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58FB3F8E-43CA-4C94-B746-71606F8C87A6}"/>
                </a:ext>
              </a:extLst>
            </p:cNvPr>
            <p:cNvSpPr/>
            <p:nvPr/>
          </p:nvSpPr>
          <p:spPr bwMode="auto">
            <a:xfrm>
              <a:off x="4051446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5C3ACFB1-C7BB-4485-B055-E8EF882E4916}"/>
                </a:ext>
              </a:extLst>
            </p:cNvPr>
            <p:cNvSpPr/>
            <p:nvPr/>
          </p:nvSpPr>
          <p:spPr bwMode="auto">
            <a:xfrm>
              <a:off x="4160703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7A22A6DC-4FEA-4DF8-8BF8-33095C6BFECB}"/>
                </a:ext>
              </a:extLst>
            </p:cNvPr>
            <p:cNvSpPr/>
            <p:nvPr/>
          </p:nvSpPr>
          <p:spPr bwMode="auto">
            <a:xfrm>
              <a:off x="3942190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20B6D676-C5C8-44DA-9FB6-D040D1FDDE32}"/>
                </a:ext>
              </a:extLst>
            </p:cNvPr>
            <p:cNvSpPr/>
            <p:nvPr/>
          </p:nvSpPr>
          <p:spPr bwMode="auto">
            <a:xfrm>
              <a:off x="4051446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159A7679-CD28-4FCD-B020-50338AD6431E}"/>
                </a:ext>
              </a:extLst>
            </p:cNvPr>
            <p:cNvSpPr/>
            <p:nvPr/>
          </p:nvSpPr>
          <p:spPr bwMode="auto">
            <a:xfrm>
              <a:off x="4160703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190A071C-E232-472B-B8E2-A3391F46A85A}"/>
                </a:ext>
              </a:extLst>
            </p:cNvPr>
            <p:cNvSpPr/>
            <p:nvPr/>
          </p:nvSpPr>
          <p:spPr bwMode="auto">
            <a:xfrm>
              <a:off x="4269959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91BE995A-8FFC-45DD-8A10-AB771BAD9285}"/>
                </a:ext>
              </a:extLst>
            </p:cNvPr>
            <p:cNvSpPr/>
            <p:nvPr/>
          </p:nvSpPr>
          <p:spPr bwMode="auto">
            <a:xfrm>
              <a:off x="4379215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0E050294-8403-4E89-9009-6779500340D3}"/>
                </a:ext>
              </a:extLst>
            </p:cNvPr>
            <p:cNvSpPr/>
            <p:nvPr/>
          </p:nvSpPr>
          <p:spPr bwMode="auto">
            <a:xfrm>
              <a:off x="4488471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DDFED205-E232-4FC2-8CF2-91F4E264BFC3}"/>
                </a:ext>
              </a:extLst>
            </p:cNvPr>
            <p:cNvSpPr/>
            <p:nvPr/>
          </p:nvSpPr>
          <p:spPr bwMode="auto">
            <a:xfrm>
              <a:off x="4269959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25745E0F-3253-4A1F-A138-DCA36F46584F}"/>
                </a:ext>
              </a:extLst>
            </p:cNvPr>
            <p:cNvSpPr/>
            <p:nvPr/>
          </p:nvSpPr>
          <p:spPr bwMode="auto">
            <a:xfrm>
              <a:off x="4379215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10BAB7F-2DF5-4179-ADD4-FC36F0533012}"/>
                </a:ext>
              </a:extLst>
            </p:cNvPr>
            <p:cNvSpPr/>
            <p:nvPr/>
          </p:nvSpPr>
          <p:spPr bwMode="auto">
            <a:xfrm>
              <a:off x="4488471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9C939BB0-9FA7-415E-B31E-5D998672667D}"/>
                </a:ext>
              </a:extLst>
            </p:cNvPr>
            <p:cNvSpPr/>
            <p:nvPr/>
          </p:nvSpPr>
          <p:spPr bwMode="auto">
            <a:xfrm>
              <a:off x="4269959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7B75C9A6-2F89-4870-9EF8-21FFBF3A50E6}"/>
                </a:ext>
              </a:extLst>
            </p:cNvPr>
            <p:cNvSpPr/>
            <p:nvPr/>
          </p:nvSpPr>
          <p:spPr bwMode="auto">
            <a:xfrm>
              <a:off x="4379215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C59FC8B1-4599-4140-BAD3-B38B460FEFD6}"/>
                </a:ext>
              </a:extLst>
            </p:cNvPr>
            <p:cNvSpPr/>
            <p:nvPr/>
          </p:nvSpPr>
          <p:spPr bwMode="auto">
            <a:xfrm>
              <a:off x="4488471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EEAE0A70-B8C0-4E0D-B998-471F52906C61}"/>
                </a:ext>
              </a:extLst>
            </p:cNvPr>
            <p:cNvSpPr/>
            <p:nvPr/>
          </p:nvSpPr>
          <p:spPr bwMode="auto">
            <a:xfrm>
              <a:off x="3942190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88EEC7B9-F4B0-46C6-8EC6-14E985C3FEF1}"/>
                </a:ext>
              </a:extLst>
            </p:cNvPr>
            <p:cNvSpPr/>
            <p:nvPr/>
          </p:nvSpPr>
          <p:spPr bwMode="auto">
            <a:xfrm>
              <a:off x="4051446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0C569B4B-D630-4335-AC76-4C3FA6D5A4A4}"/>
                </a:ext>
              </a:extLst>
            </p:cNvPr>
            <p:cNvSpPr/>
            <p:nvPr/>
          </p:nvSpPr>
          <p:spPr bwMode="auto">
            <a:xfrm>
              <a:off x="4160703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5460CEBD-8CEA-44A5-AB76-9E455F3656E6}"/>
                </a:ext>
              </a:extLst>
            </p:cNvPr>
            <p:cNvSpPr/>
            <p:nvPr/>
          </p:nvSpPr>
          <p:spPr bwMode="auto">
            <a:xfrm>
              <a:off x="3942190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E83DDC2B-22C4-4C39-A924-73DB53BB8FCB}"/>
                </a:ext>
              </a:extLst>
            </p:cNvPr>
            <p:cNvSpPr/>
            <p:nvPr/>
          </p:nvSpPr>
          <p:spPr bwMode="auto">
            <a:xfrm>
              <a:off x="4051446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A47EAEF9-C49C-452E-9C86-355C20BCDBA5}"/>
                </a:ext>
              </a:extLst>
            </p:cNvPr>
            <p:cNvSpPr/>
            <p:nvPr/>
          </p:nvSpPr>
          <p:spPr bwMode="auto">
            <a:xfrm>
              <a:off x="4160703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3F923F67-FF72-47E5-B9FE-0396132945F1}"/>
                </a:ext>
              </a:extLst>
            </p:cNvPr>
            <p:cNvSpPr/>
            <p:nvPr/>
          </p:nvSpPr>
          <p:spPr bwMode="auto">
            <a:xfrm>
              <a:off x="4269959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E20BB69A-4FE0-4273-9AED-6C8F25B1D37A}"/>
                </a:ext>
              </a:extLst>
            </p:cNvPr>
            <p:cNvSpPr/>
            <p:nvPr/>
          </p:nvSpPr>
          <p:spPr bwMode="auto">
            <a:xfrm>
              <a:off x="4379215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7A3C12B8-BC26-4E7A-83A5-16CC8A0AD216}"/>
                </a:ext>
              </a:extLst>
            </p:cNvPr>
            <p:cNvSpPr/>
            <p:nvPr/>
          </p:nvSpPr>
          <p:spPr bwMode="auto">
            <a:xfrm>
              <a:off x="4488471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77F74725-B594-4A58-BCFE-ED9E988BF545}"/>
                </a:ext>
              </a:extLst>
            </p:cNvPr>
            <p:cNvSpPr/>
            <p:nvPr/>
          </p:nvSpPr>
          <p:spPr bwMode="auto">
            <a:xfrm>
              <a:off x="4269959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895A166-16CB-4522-815C-3AF1095C75AD}"/>
                </a:ext>
              </a:extLst>
            </p:cNvPr>
            <p:cNvSpPr/>
            <p:nvPr/>
          </p:nvSpPr>
          <p:spPr bwMode="auto">
            <a:xfrm>
              <a:off x="4379215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2546E306-575E-4624-937A-C246CA41AF94}"/>
                </a:ext>
              </a:extLst>
            </p:cNvPr>
            <p:cNvSpPr/>
            <p:nvPr/>
          </p:nvSpPr>
          <p:spPr bwMode="auto">
            <a:xfrm>
              <a:off x="4488471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FD04E834-7575-4B7D-AB00-432AD2890EF5}"/>
                </a:ext>
              </a:extLst>
            </p:cNvPr>
            <p:cNvSpPr/>
            <p:nvPr/>
          </p:nvSpPr>
          <p:spPr bwMode="auto">
            <a:xfrm>
              <a:off x="4597728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5CCEC583-EDE5-4DAE-A043-91E2A0A85C36}"/>
                </a:ext>
              </a:extLst>
            </p:cNvPr>
            <p:cNvSpPr/>
            <p:nvPr/>
          </p:nvSpPr>
          <p:spPr bwMode="auto">
            <a:xfrm>
              <a:off x="4706984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6DEFDF90-CD0E-4650-9CC9-E5314B696A43}"/>
                </a:ext>
              </a:extLst>
            </p:cNvPr>
            <p:cNvSpPr/>
            <p:nvPr/>
          </p:nvSpPr>
          <p:spPr bwMode="auto">
            <a:xfrm>
              <a:off x="4816240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44633C8B-CCFA-45B5-A731-3A98A2A26E30}"/>
                </a:ext>
              </a:extLst>
            </p:cNvPr>
            <p:cNvSpPr/>
            <p:nvPr/>
          </p:nvSpPr>
          <p:spPr bwMode="auto">
            <a:xfrm>
              <a:off x="4597728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BD419677-F4F0-4969-8A31-7C018C843F8D}"/>
                </a:ext>
              </a:extLst>
            </p:cNvPr>
            <p:cNvSpPr/>
            <p:nvPr/>
          </p:nvSpPr>
          <p:spPr bwMode="auto">
            <a:xfrm>
              <a:off x="4706984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08E8279A-0776-428F-AAF2-FF2B085EAB6B}"/>
                </a:ext>
              </a:extLst>
            </p:cNvPr>
            <p:cNvSpPr/>
            <p:nvPr/>
          </p:nvSpPr>
          <p:spPr bwMode="auto">
            <a:xfrm>
              <a:off x="4816240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26C34972-4DCC-47DF-8281-82CACC785215}"/>
                </a:ext>
              </a:extLst>
            </p:cNvPr>
            <p:cNvSpPr/>
            <p:nvPr/>
          </p:nvSpPr>
          <p:spPr bwMode="auto">
            <a:xfrm>
              <a:off x="4597728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2C718D9F-EB79-4925-9D2D-6E151DA46179}"/>
                </a:ext>
              </a:extLst>
            </p:cNvPr>
            <p:cNvSpPr/>
            <p:nvPr/>
          </p:nvSpPr>
          <p:spPr bwMode="auto">
            <a:xfrm>
              <a:off x="4706984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5922226C-B20C-43A3-A68F-455E939E8E06}"/>
                </a:ext>
              </a:extLst>
            </p:cNvPr>
            <p:cNvSpPr/>
            <p:nvPr/>
          </p:nvSpPr>
          <p:spPr bwMode="auto">
            <a:xfrm>
              <a:off x="4816240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905EF724-A5BD-4BE1-97D1-5336F8A572D5}"/>
                </a:ext>
              </a:extLst>
            </p:cNvPr>
            <p:cNvSpPr/>
            <p:nvPr/>
          </p:nvSpPr>
          <p:spPr bwMode="auto">
            <a:xfrm>
              <a:off x="4925496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B264E3C3-B1BD-4B02-B666-DF67FE055442}"/>
                </a:ext>
              </a:extLst>
            </p:cNvPr>
            <p:cNvSpPr/>
            <p:nvPr/>
          </p:nvSpPr>
          <p:spPr bwMode="auto">
            <a:xfrm>
              <a:off x="5034753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3449C85E-9692-40C7-9626-201810E62C58}"/>
                </a:ext>
              </a:extLst>
            </p:cNvPr>
            <p:cNvSpPr/>
            <p:nvPr/>
          </p:nvSpPr>
          <p:spPr bwMode="auto">
            <a:xfrm>
              <a:off x="5144009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1F4DE138-71FE-4113-A7E7-9384F6A4C8CF}"/>
                </a:ext>
              </a:extLst>
            </p:cNvPr>
            <p:cNvSpPr/>
            <p:nvPr/>
          </p:nvSpPr>
          <p:spPr bwMode="auto">
            <a:xfrm>
              <a:off x="4925496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F7F796A9-8273-4FC9-8C37-E986EC3E9004}"/>
                </a:ext>
              </a:extLst>
            </p:cNvPr>
            <p:cNvSpPr/>
            <p:nvPr/>
          </p:nvSpPr>
          <p:spPr bwMode="auto">
            <a:xfrm>
              <a:off x="5034753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15C8CBE7-174C-4A11-BB5C-A0B94C85977D}"/>
                </a:ext>
              </a:extLst>
            </p:cNvPr>
            <p:cNvSpPr/>
            <p:nvPr/>
          </p:nvSpPr>
          <p:spPr bwMode="auto">
            <a:xfrm>
              <a:off x="5144009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641D7475-89EF-412D-AB03-05477A63CEB2}"/>
                </a:ext>
              </a:extLst>
            </p:cNvPr>
            <p:cNvSpPr/>
            <p:nvPr/>
          </p:nvSpPr>
          <p:spPr bwMode="auto">
            <a:xfrm>
              <a:off x="4925496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C1E5664C-0909-4062-A97C-A41B3A480110}"/>
                </a:ext>
              </a:extLst>
            </p:cNvPr>
            <p:cNvSpPr/>
            <p:nvPr/>
          </p:nvSpPr>
          <p:spPr bwMode="auto">
            <a:xfrm>
              <a:off x="5034753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D5FCE539-5A55-4B79-81ED-90906B8971D8}"/>
                </a:ext>
              </a:extLst>
            </p:cNvPr>
            <p:cNvSpPr/>
            <p:nvPr/>
          </p:nvSpPr>
          <p:spPr bwMode="auto">
            <a:xfrm>
              <a:off x="5144009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1896CD79-AEA2-46BA-B451-D46991B1F27A}"/>
                </a:ext>
              </a:extLst>
            </p:cNvPr>
            <p:cNvSpPr/>
            <p:nvPr/>
          </p:nvSpPr>
          <p:spPr bwMode="auto">
            <a:xfrm>
              <a:off x="4597728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6A9E3530-71EA-4EE5-BD98-2B69A51CBA51}"/>
                </a:ext>
              </a:extLst>
            </p:cNvPr>
            <p:cNvSpPr/>
            <p:nvPr/>
          </p:nvSpPr>
          <p:spPr bwMode="auto">
            <a:xfrm>
              <a:off x="4706984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06CF0C40-2739-46C4-8B12-A282CA251314}"/>
                </a:ext>
              </a:extLst>
            </p:cNvPr>
            <p:cNvSpPr/>
            <p:nvPr/>
          </p:nvSpPr>
          <p:spPr bwMode="auto">
            <a:xfrm>
              <a:off x="4816240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614E8E42-95FC-4413-9881-2114532B7C84}"/>
                </a:ext>
              </a:extLst>
            </p:cNvPr>
            <p:cNvSpPr/>
            <p:nvPr/>
          </p:nvSpPr>
          <p:spPr bwMode="auto">
            <a:xfrm>
              <a:off x="4597728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83343941-ABB7-47A1-A0FA-DFCE73279162}"/>
                </a:ext>
              </a:extLst>
            </p:cNvPr>
            <p:cNvSpPr/>
            <p:nvPr/>
          </p:nvSpPr>
          <p:spPr bwMode="auto">
            <a:xfrm>
              <a:off x="4706984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E5F3F672-32DD-419C-A9C4-A332C10A972A}"/>
                </a:ext>
              </a:extLst>
            </p:cNvPr>
            <p:cNvSpPr/>
            <p:nvPr/>
          </p:nvSpPr>
          <p:spPr bwMode="auto">
            <a:xfrm>
              <a:off x="4816240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12B57D2E-3821-4444-A837-6E7DFFE1AD90}"/>
                </a:ext>
              </a:extLst>
            </p:cNvPr>
            <p:cNvSpPr/>
            <p:nvPr/>
          </p:nvSpPr>
          <p:spPr bwMode="auto">
            <a:xfrm>
              <a:off x="4925496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4910A5F7-452B-4C3E-8BD5-718050236576}"/>
                </a:ext>
              </a:extLst>
            </p:cNvPr>
            <p:cNvSpPr/>
            <p:nvPr/>
          </p:nvSpPr>
          <p:spPr bwMode="auto">
            <a:xfrm>
              <a:off x="5034753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CE1ECF13-CBC8-4409-8B04-2C388C35D408}"/>
                </a:ext>
              </a:extLst>
            </p:cNvPr>
            <p:cNvSpPr/>
            <p:nvPr/>
          </p:nvSpPr>
          <p:spPr bwMode="auto">
            <a:xfrm>
              <a:off x="5144009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8491FC6D-293F-42D9-9CC8-22F3EABDD522}"/>
                </a:ext>
              </a:extLst>
            </p:cNvPr>
            <p:cNvSpPr/>
            <p:nvPr/>
          </p:nvSpPr>
          <p:spPr bwMode="auto">
            <a:xfrm>
              <a:off x="4925496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0BAA6511-8D81-43A7-83B1-4E19985F8D43}"/>
                </a:ext>
              </a:extLst>
            </p:cNvPr>
            <p:cNvSpPr/>
            <p:nvPr/>
          </p:nvSpPr>
          <p:spPr bwMode="auto">
            <a:xfrm>
              <a:off x="5034753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CE74A69E-B18E-4BEB-8EE7-3BA2B2EE7DEC}"/>
                </a:ext>
              </a:extLst>
            </p:cNvPr>
            <p:cNvSpPr/>
            <p:nvPr/>
          </p:nvSpPr>
          <p:spPr bwMode="auto">
            <a:xfrm>
              <a:off x="5144009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1837" name="Title 1">
            <a:extLst>
              <a:ext uri="{FF2B5EF4-FFF2-40B4-BE49-F238E27FC236}">
                <a16:creationId xmlns:a16="http://schemas.microsoft.com/office/drawing/2014/main" id="{A1D72D6D-79E8-4133-94B3-0360DE73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7" y="292608"/>
            <a:ext cx="5937701" cy="1072896"/>
          </a:xfrm>
        </p:spPr>
        <p:txBody>
          <a:bodyPr/>
          <a:lstStyle/>
          <a:p>
            <a:r>
              <a:rPr lang="de-DE" dirty="0"/>
              <a:t>Real World </a:t>
            </a:r>
            <a:r>
              <a:rPr lang="de-DE" dirty="0" err="1"/>
              <a:t>Example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Hand </a:t>
            </a:r>
            <a:r>
              <a:rPr lang="de-DE" dirty="0" err="1"/>
              <a:t>Written</a:t>
            </a:r>
            <a:r>
              <a:rPr lang="de-DE" dirty="0"/>
              <a:t> Digit Recognition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C4DBC-26DE-4F43-9893-F00AADC225B4}"/>
              </a:ext>
            </a:extLst>
          </p:cNvPr>
          <p:cNvSpPr txBox="1"/>
          <p:nvPr/>
        </p:nvSpPr>
        <p:spPr>
          <a:xfrm>
            <a:off x="765681" y="2869790"/>
            <a:ext cx="62228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22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px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095255A2-D7AD-44B1-B1BD-F435215FA5ED}"/>
              </a:ext>
            </a:extLst>
          </p:cNvPr>
          <p:cNvSpPr txBox="1"/>
          <p:nvPr/>
        </p:nvSpPr>
        <p:spPr>
          <a:xfrm>
            <a:off x="2377731" y="4799226"/>
            <a:ext cx="62228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22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px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292A6-5A6D-4269-BA46-A524E802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15</a:t>
            </a:fld>
            <a:endParaRPr lang="de-DE"/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ED8E5121-3025-4AA0-BAE2-8A05F995A4B8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72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roup 581">
            <a:extLst>
              <a:ext uri="{FF2B5EF4-FFF2-40B4-BE49-F238E27FC236}">
                <a16:creationId xmlns:a16="http://schemas.microsoft.com/office/drawing/2014/main" id="{A0BDCB42-69FF-41C7-88F1-DD9401B5B748}"/>
              </a:ext>
            </a:extLst>
          </p:cNvPr>
          <p:cNvGrpSpPr/>
          <p:nvPr/>
        </p:nvGrpSpPr>
        <p:grpSpPr>
          <a:xfrm>
            <a:off x="1339797" y="1956275"/>
            <a:ext cx="2624418" cy="2767649"/>
            <a:chOff x="2628847" y="2543542"/>
            <a:chExt cx="2624418" cy="27676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05300F-0464-450F-9114-4826638C8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65"/>
            <a:stretch/>
          </p:blipFill>
          <p:spPr>
            <a:xfrm>
              <a:off x="2629981" y="2543542"/>
              <a:ext cx="2621016" cy="276764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AE5E6B-324A-473B-B96D-DD2334C24CED}"/>
                </a:ext>
              </a:extLst>
            </p:cNvPr>
            <p:cNvSpPr/>
            <p:nvPr/>
          </p:nvSpPr>
          <p:spPr bwMode="auto">
            <a:xfrm>
              <a:off x="2628847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0AB9BF-D2FA-4259-A669-E162918364C5}"/>
                </a:ext>
              </a:extLst>
            </p:cNvPr>
            <p:cNvSpPr/>
            <p:nvPr/>
          </p:nvSpPr>
          <p:spPr bwMode="auto">
            <a:xfrm>
              <a:off x="2738103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9B0FEA-D79B-4472-87C6-D3F1A1E9847D}"/>
                </a:ext>
              </a:extLst>
            </p:cNvPr>
            <p:cNvSpPr/>
            <p:nvPr/>
          </p:nvSpPr>
          <p:spPr bwMode="auto">
            <a:xfrm>
              <a:off x="2847359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38DFC8-70DE-4BF3-A61F-D1D95C093904}"/>
                </a:ext>
              </a:extLst>
            </p:cNvPr>
            <p:cNvSpPr/>
            <p:nvPr/>
          </p:nvSpPr>
          <p:spPr bwMode="auto">
            <a:xfrm>
              <a:off x="2628847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BF3AB1-AAD7-410B-9DED-62E0072D2DA2}"/>
                </a:ext>
              </a:extLst>
            </p:cNvPr>
            <p:cNvSpPr/>
            <p:nvPr/>
          </p:nvSpPr>
          <p:spPr bwMode="auto">
            <a:xfrm>
              <a:off x="2738103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74CA4B-878D-4869-AAB6-0770DA7C5530}"/>
                </a:ext>
              </a:extLst>
            </p:cNvPr>
            <p:cNvSpPr/>
            <p:nvPr/>
          </p:nvSpPr>
          <p:spPr bwMode="auto">
            <a:xfrm>
              <a:off x="2847359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05620B-CB33-42FE-AB45-E3E4712ECEED}"/>
                </a:ext>
              </a:extLst>
            </p:cNvPr>
            <p:cNvSpPr/>
            <p:nvPr/>
          </p:nvSpPr>
          <p:spPr bwMode="auto">
            <a:xfrm>
              <a:off x="2956616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FC6937-1033-4460-96B1-95FBCD42833F}"/>
                </a:ext>
              </a:extLst>
            </p:cNvPr>
            <p:cNvSpPr/>
            <p:nvPr/>
          </p:nvSpPr>
          <p:spPr bwMode="auto">
            <a:xfrm>
              <a:off x="3065872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11B6BF-E8C7-4E2F-91E0-7553BE9AF15F}"/>
                </a:ext>
              </a:extLst>
            </p:cNvPr>
            <p:cNvSpPr/>
            <p:nvPr/>
          </p:nvSpPr>
          <p:spPr bwMode="auto">
            <a:xfrm>
              <a:off x="3175128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326254-B113-4E79-AB51-35E6E229A238}"/>
                </a:ext>
              </a:extLst>
            </p:cNvPr>
            <p:cNvSpPr/>
            <p:nvPr/>
          </p:nvSpPr>
          <p:spPr bwMode="auto">
            <a:xfrm>
              <a:off x="2956616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A08674-421F-4DB4-A896-96DC5E74AE02}"/>
                </a:ext>
              </a:extLst>
            </p:cNvPr>
            <p:cNvSpPr/>
            <p:nvPr/>
          </p:nvSpPr>
          <p:spPr bwMode="auto">
            <a:xfrm>
              <a:off x="3065872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39F12D-5BFA-4B9F-B598-133076351AC9}"/>
                </a:ext>
              </a:extLst>
            </p:cNvPr>
            <p:cNvSpPr/>
            <p:nvPr/>
          </p:nvSpPr>
          <p:spPr bwMode="auto">
            <a:xfrm>
              <a:off x="3175128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F73B12-5786-41AB-8E30-AD72FBEA6F98}"/>
                </a:ext>
              </a:extLst>
            </p:cNvPr>
            <p:cNvSpPr/>
            <p:nvPr/>
          </p:nvSpPr>
          <p:spPr bwMode="auto">
            <a:xfrm>
              <a:off x="2628847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4F4B93-C685-4758-A17C-0BD84AB1AF03}"/>
                </a:ext>
              </a:extLst>
            </p:cNvPr>
            <p:cNvSpPr/>
            <p:nvPr/>
          </p:nvSpPr>
          <p:spPr bwMode="auto">
            <a:xfrm>
              <a:off x="2738103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8AEA3F-FFE9-4E80-8727-AF44CCB82441}"/>
                </a:ext>
              </a:extLst>
            </p:cNvPr>
            <p:cNvSpPr/>
            <p:nvPr/>
          </p:nvSpPr>
          <p:spPr bwMode="auto">
            <a:xfrm>
              <a:off x="2847359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F6F134-084F-489B-846E-87F98C4FC29B}"/>
                </a:ext>
              </a:extLst>
            </p:cNvPr>
            <p:cNvSpPr/>
            <p:nvPr/>
          </p:nvSpPr>
          <p:spPr bwMode="auto">
            <a:xfrm>
              <a:off x="2628847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CB8DC6-9F39-4159-AACA-F477EF17FF6F}"/>
                </a:ext>
              </a:extLst>
            </p:cNvPr>
            <p:cNvSpPr/>
            <p:nvPr/>
          </p:nvSpPr>
          <p:spPr bwMode="auto">
            <a:xfrm>
              <a:off x="2738103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E7B05B-B865-4B74-81CE-9DC87249D284}"/>
                </a:ext>
              </a:extLst>
            </p:cNvPr>
            <p:cNvSpPr/>
            <p:nvPr/>
          </p:nvSpPr>
          <p:spPr bwMode="auto">
            <a:xfrm>
              <a:off x="2847359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C52DC0-A24C-40F1-AEEC-7F6116C70825}"/>
                </a:ext>
              </a:extLst>
            </p:cNvPr>
            <p:cNvSpPr/>
            <p:nvPr/>
          </p:nvSpPr>
          <p:spPr bwMode="auto">
            <a:xfrm>
              <a:off x="2628847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263D95-CFF3-430A-A611-3D03788A0526}"/>
                </a:ext>
              </a:extLst>
            </p:cNvPr>
            <p:cNvSpPr/>
            <p:nvPr/>
          </p:nvSpPr>
          <p:spPr bwMode="auto">
            <a:xfrm>
              <a:off x="2738103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8E3C23-BA86-4838-8F94-93C709F8FBD8}"/>
                </a:ext>
              </a:extLst>
            </p:cNvPr>
            <p:cNvSpPr/>
            <p:nvPr/>
          </p:nvSpPr>
          <p:spPr bwMode="auto">
            <a:xfrm>
              <a:off x="2847359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3678567-769C-49A7-BE93-FF1476DE0A71}"/>
                </a:ext>
              </a:extLst>
            </p:cNvPr>
            <p:cNvSpPr/>
            <p:nvPr/>
          </p:nvSpPr>
          <p:spPr bwMode="auto">
            <a:xfrm>
              <a:off x="2956616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A9AF7C-4B62-4E2B-92A1-8C3ABDAE6B4A}"/>
                </a:ext>
              </a:extLst>
            </p:cNvPr>
            <p:cNvSpPr/>
            <p:nvPr/>
          </p:nvSpPr>
          <p:spPr bwMode="auto">
            <a:xfrm>
              <a:off x="3065872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A07E447-D2CD-4181-A8F5-CB10B98C3799}"/>
                </a:ext>
              </a:extLst>
            </p:cNvPr>
            <p:cNvSpPr/>
            <p:nvPr/>
          </p:nvSpPr>
          <p:spPr bwMode="auto">
            <a:xfrm>
              <a:off x="3175128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A23788B-6EEF-4766-899B-F33C0DE87591}"/>
                </a:ext>
              </a:extLst>
            </p:cNvPr>
            <p:cNvSpPr/>
            <p:nvPr/>
          </p:nvSpPr>
          <p:spPr bwMode="auto">
            <a:xfrm>
              <a:off x="2956616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2BB0D3-5291-465C-90B2-1CA47FF7D276}"/>
                </a:ext>
              </a:extLst>
            </p:cNvPr>
            <p:cNvSpPr/>
            <p:nvPr/>
          </p:nvSpPr>
          <p:spPr bwMode="auto">
            <a:xfrm>
              <a:off x="3065872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AE070F-F1B7-47A7-9281-DFFC48061802}"/>
                </a:ext>
              </a:extLst>
            </p:cNvPr>
            <p:cNvSpPr/>
            <p:nvPr/>
          </p:nvSpPr>
          <p:spPr bwMode="auto">
            <a:xfrm>
              <a:off x="3175128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FA55EE-DF07-49E5-9946-79434C9BCFA1}"/>
                </a:ext>
              </a:extLst>
            </p:cNvPr>
            <p:cNvSpPr/>
            <p:nvPr/>
          </p:nvSpPr>
          <p:spPr bwMode="auto">
            <a:xfrm>
              <a:off x="2956616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6D8A62-C6AC-4994-B766-5C00D65BEE70}"/>
                </a:ext>
              </a:extLst>
            </p:cNvPr>
            <p:cNvSpPr/>
            <p:nvPr/>
          </p:nvSpPr>
          <p:spPr bwMode="auto">
            <a:xfrm>
              <a:off x="3065872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13C69A-E8CE-4460-B58D-8D74D1F2892C}"/>
                </a:ext>
              </a:extLst>
            </p:cNvPr>
            <p:cNvSpPr/>
            <p:nvPr/>
          </p:nvSpPr>
          <p:spPr bwMode="auto">
            <a:xfrm>
              <a:off x="3175128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FDE7C60-9B3F-48D6-86AF-CDB7DDB9C120}"/>
                </a:ext>
              </a:extLst>
            </p:cNvPr>
            <p:cNvSpPr/>
            <p:nvPr/>
          </p:nvSpPr>
          <p:spPr bwMode="auto">
            <a:xfrm>
              <a:off x="3284384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3A6D40C-9F6E-47A0-B92F-2169DB8BA194}"/>
                </a:ext>
              </a:extLst>
            </p:cNvPr>
            <p:cNvSpPr/>
            <p:nvPr/>
          </p:nvSpPr>
          <p:spPr bwMode="auto">
            <a:xfrm>
              <a:off x="3393641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66C25EC-846D-4808-A68C-61EB01E2DB80}"/>
                </a:ext>
              </a:extLst>
            </p:cNvPr>
            <p:cNvSpPr/>
            <p:nvPr/>
          </p:nvSpPr>
          <p:spPr bwMode="auto">
            <a:xfrm>
              <a:off x="3502897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FA35BF7-67E1-4AD6-9D56-39E1EE69D347}"/>
                </a:ext>
              </a:extLst>
            </p:cNvPr>
            <p:cNvSpPr/>
            <p:nvPr/>
          </p:nvSpPr>
          <p:spPr bwMode="auto">
            <a:xfrm>
              <a:off x="3284384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A3B052-45C2-4796-86DA-C14D4B4513F0}"/>
                </a:ext>
              </a:extLst>
            </p:cNvPr>
            <p:cNvSpPr/>
            <p:nvPr/>
          </p:nvSpPr>
          <p:spPr bwMode="auto">
            <a:xfrm>
              <a:off x="3393641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FF1AC46-66E2-4516-B241-3574DA6F3B63}"/>
                </a:ext>
              </a:extLst>
            </p:cNvPr>
            <p:cNvSpPr/>
            <p:nvPr/>
          </p:nvSpPr>
          <p:spPr bwMode="auto">
            <a:xfrm>
              <a:off x="3502897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57D6254-8DD2-4C1D-B11E-713DDE2B37F8}"/>
                </a:ext>
              </a:extLst>
            </p:cNvPr>
            <p:cNvSpPr/>
            <p:nvPr/>
          </p:nvSpPr>
          <p:spPr bwMode="auto">
            <a:xfrm>
              <a:off x="3612153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6220A42-4751-4FAB-B376-882E27F42C59}"/>
                </a:ext>
              </a:extLst>
            </p:cNvPr>
            <p:cNvSpPr/>
            <p:nvPr/>
          </p:nvSpPr>
          <p:spPr bwMode="auto">
            <a:xfrm>
              <a:off x="3721409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6FCDF4E-6873-4FD3-A92E-2258560AC28D}"/>
                </a:ext>
              </a:extLst>
            </p:cNvPr>
            <p:cNvSpPr/>
            <p:nvPr/>
          </p:nvSpPr>
          <p:spPr bwMode="auto">
            <a:xfrm>
              <a:off x="3830666" y="254577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876E45-897E-4831-A1B6-7012E8581328}"/>
                </a:ext>
              </a:extLst>
            </p:cNvPr>
            <p:cNvSpPr/>
            <p:nvPr/>
          </p:nvSpPr>
          <p:spPr bwMode="auto">
            <a:xfrm>
              <a:off x="3612153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5706183-2C21-4AFB-BE96-0D4A332D3FD7}"/>
                </a:ext>
              </a:extLst>
            </p:cNvPr>
            <p:cNvSpPr/>
            <p:nvPr/>
          </p:nvSpPr>
          <p:spPr bwMode="auto">
            <a:xfrm>
              <a:off x="3721409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00438F-ACA9-4D84-9B43-F1FB30A1C677}"/>
                </a:ext>
              </a:extLst>
            </p:cNvPr>
            <p:cNvSpPr/>
            <p:nvPr/>
          </p:nvSpPr>
          <p:spPr bwMode="auto">
            <a:xfrm>
              <a:off x="3830666" y="267126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760AC86-FA0F-48B7-AC49-A17F778D19AD}"/>
                </a:ext>
              </a:extLst>
            </p:cNvPr>
            <p:cNvSpPr/>
            <p:nvPr/>
          </p:nvSpPr>
          <p:spPr bwMode="auto">
            <a:xfrm>
              <a:off x="3284384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BA792E-ADE6-4CDC-BDEE-E65D0293D7E7}"/>
                </a:ext>
              </a:extLst>
            </p:cNvPr>
            <p:cNvSpPr/>
            <p:nvPr/>
          </p:nvSpPr>
          <p:spPr bwMode="auto">
            <a:xfrm>
              <a:off x="3393641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840F382-1D7B-440E-8BCE-AC7DEE1AA6DA}"/>
                </a:ext>
              </a:extLst>
            </p:cNvPr>
            <p:cNvSpPr/>
            <p:nvPr/>
          </p:nvSpPr>
          <p:spPr bwMode="auto">
            <a:xfrm>
              <a:off x="3502897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8DDE0E5-566C-49DE-9702-E333376D31EB}"/>
                </a:ext>
              </a:extLst>
            </p:cNvPr>
            <p:cNvSpPr/>
            <p:nvPr/>
          </p:nvSpPr>
          <p:spPr bwMode="auto">
            <a:xfrm>
              <a:off x="3284384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6E3C51A-A11A-4A90-97B4-8AD46E4BA17E}"/>
                </a:ext>
              </a:extLst>
            </p:cNvPr>
            <p:cNvSpPr/>
            <p:nvPr/>
          </p:nvSpPr>
          <p:spPr bwMode="auto">
            <a:xfrm>
              <a:off x="3393641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CA394B-D2D4-4DB4-9714-0A5F044D7D3B}"/>
                </a:ext>
              </a:extLst>
            </p:cNvPr>
            <p:cNvSpPr/>
            <p:nvPr/>
          </p:nvSpPr>
          <p:spPr bwMode="auto">
            <a:xfrm>
              <a:off x="3502897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4546E6-86EC-4F41-91D3-380EE0CF73D6}"/>
                </a:ext>
              </a:extLst>
            </p:cNvPr>
            <p:cNvSpPr/>
            <p:nvPr/>
          </p:nvSpPr>
          <p:spPr bwMode="auto">
            <a:xfrm>
              <a:off x="3284384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02167A-8431-488E-B35C-8BE57CA75959}"/>
                </a:ext>
              </a:extLst>
            </p:cNvPr>
            <p:cNvSpPr/>
            <p:nvPr/>
          </p:nvSpPr>
          <p:spPr bwMode="auto">
            <a:xfrm>
              <a:off x="3393641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0441BC0-D25B-45B3-AB01-BBAF1ABA47B4}"/>
                </a:ext>
              </a:extLst>
            </p:cNvPr>
            <p:cNvSpPr/>
            <p:nvPr/>
          </p:nvSpPr>
          <p:spPr bwMode="auto">
            <a:xfrm>
              <a:off x="3502897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D576648-77CA-4CAA-AAD7-02F30BAFFFEC}"/>
                </a:ext>
              </a:extLst>
            </p:cNvPr>
            <p:cNvSpPr/>
            <p:nvPr/>
          </p:nvSpPr>
          <p:spPr bwMode="auto">
            <a:xfrm>
              <a:off x="3612153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911DF7-2719-49A7-B3AC-4D5E15ADBF10}"/>
                </a:ext>
              </a:extLst>
            </p:cNvPr>
            <p:cNvSpPr/>
            <p:nvPr/>
          </p:nvSpPr>
          <p:spPr bwMode="auto">
            <a:xfrm>
              <a:off x="3721409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2C854AE-0CE1-4832-9FD1-CD3C341D437E}"/>
                </a:ext>
              </a:extLst>
            </p:cNvPr>
            <p:cNvSpPr/>
            <p:nvPr/>
          </p:nvSpPr>
          <p:spPr bwMode="auto">
            <a:xfrm>
              <a:off x="3830666" y="279674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830CB0-8DAA-4140-A54B-28C66F6F77D3}"/>
                </a:ext>
              </a:extLst>
            </p:cNvPr>
            <p:cNvSpPr/>
            <p:nvPr/>
          </p:nvSpPr>
          <p:spPr bwMode="auto">
            <a:xfrm>
              <a:off x="3612153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5FDB8B1-5999-43D6-AC7A-B089C52B0C4E}"/>
                </a:ext>
              </a:extLst>
            </p:cNvPr>
            <p:cNvSpPr/>
            <p:nvPr/>
          </p:nvSpPr>
          <p:spPr bwMode="auto">
            <a:xfrm>
              <a:off x="3721409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AFE91BC-55ED-484D-AD5E-89CA4DCC322A}"/>
                </a:ext>
              </a:extLst>
            </p:cNvPr>
            <p:cNvSpPr/>
            <p:nvPr/>
          </p:nvSpPr>
          <p:spPr bwMode="auto">
            <a:xfrm>
              <a:off x="3830666" y="292222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E065CC-67DD-4A55-AD6A-462561DC9FD5}"/>
                </a:ext>
              </a:extLst>
            </p:cNvPr>
            <p:cNvSpPr/>
            <p:nvPr/>
          </p:nvSpPr>
          <p:spPr bwMode="auto">
            <a:xfrm>
              <a:off x="3612153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233D59C-F38A-4D21-8020-D5E40C9597BC}"/>
                </a:ext>
              </a:extLst>
            </p:cNvPr>
            <p:cNvSpPr/>
            <p:nvPr/>
          </p:nvSpPr>
          <p:spPr bwMode="auto">
            <a:xfrm>
              <a:off x="3721409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45AA20-9BC1-4C38-9C2D-06D2F9D13A79}"/>
                </a:ext>
              </a:extLst>
            </p:cNvPr>
            <p:cNvSpPr/>
            <p:nvPr/>
          </p:nvSpPr>
          <p:spPr bwMode="auto">
            <a:xfrm>
              <a:off x="3830666" y="304771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2058A43-54F1-4D83-B4D5-1B8EAE6DB9F5}"/>
                </a:ext>
              </a:extLst>
            </p:cNvPr>
            <p:cNvSpPr/>
            <p:nvPr/>
          </p:nvSpPr>
          <p:spPr bwMode="auto">
            <a:xfrm>
              <a:off x="2628847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25B478F-5672-4617-BF33-434FC97D11A6}"/>
                </a:ext>
              </a:extLst>
            </p:cNvPr>
            <p:cNvSpPr/>
            <p:nvPr/>
          </p:nvSpPr>
          <p:spPr bwMode="auto">
            <a:xfrm>
              <a:off x="2738103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70743F6-E546-48C6-8F6E-3661812F624F}"/>
                </a:ext>
              </a:extLst>
            </p:cNvPr>
            <p:cNvSpPr/>
            <p:nvPr/>
          </p:nvSpPr>
          <p:spPr bwMode="auto">
            <a:xfrm>
              <a:off x="2847359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5848CBF-3020-437D-A088-7E1F455891BC}"/>
                </a:ext>
              </a:extLst>
            </p:cNvPr>
            <p:cNvSpPr/>
            <p:nvPr/>
          </p:nvSpPr>
          <p:spPr bwMode="auto">
            <a:xfrm>
              <a:off x="2628847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5CD794-754D-4659-89CA-E689772DCFD0}"/>
                </a:ext>
              </a:extLst>
            </p:cNvPr>
            <p:cNvSpPr/>
            <p:nvPr/>
          </p:nvSpPr>
          <p:spPr bwMode="auto">
            <a:xfrm>
              <a:off x="2738103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8658A4-050E-4966-8C27-4E24E32961AC}"/>
                </a:ext>
              </a:extLst>
            </p:cNvPr>
            <p:cNvSpPr/>
            <p:nvPr/>
          </p:nvSpPr>
          <p:spPr bwMode="auto">
            <a:xfrm>
              <a:off x="2847359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DA245FC-3E0A-4CC9-8B6B-FDA2E7902B15}"/>
                </a:ext>
              </a:extLst>
            </p:cNvPr>
            <p:cNvSpPr/>
            <p:nvPr/>
          </p:nvSpPr>
          <p:spPr bwMode="auto">
            <a:xfrm>
              <a:off x="2628847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EE35AF2-956D-44E3-8721-64F025DFC637}"/>
                </a:ext>
              </a:extLst>
            </p:cNvPr>
            <p:cNvSpPr/>
            <p:nvPr/>
          </p:nvSpPr>
          <p:spPr bwMode="auto">
            <a:xfrm>
              <a:off x="2738103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D79799F-B409-4F7E-B5DC-B65DD6D3D7A2}"/>
                </a:ext>
              </a:extLst>
            </p:cNvPr>
            <p:cNvSpPr/>
            <p:nvPr/>
          </p:nvSpPr>
          <p:spPr bwMode="auto">
            <a:xfrm>
              <a:off x="2847359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E15F286-6D5A-4642-9D7F-7BD699DB50E3}"/>
                </a:ext>
              </a:extLst>
            </p:cNvPr>
            <p:cNvSpPr/>
            <p:nvPr/>
          </p:nvSpPr>
          <p:spPr bwMode="auto">
            <a:xfrm>
              <a:off x="2956616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4C1AC97-507A-4390-B946-45BD0BF79B2B}"/>
                </a:ext>
              </a:extLst>
            </p:cNvPr>
            <p:cNvSpPr/>
            <p:nvPr/>
          </p:nvSpPr>
          <p:spPr bwMode="auto">
            <a:xfrm>
              <a:off x="3065872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A80C933-3C86-44F5-AC12-DE3252BEB568}"/>
                </a:ext>
              </a:extLst>
            </p:cNvPr>
            <p:cNvSpPr/>
            <p:nvPr/>
          </p:nvSpPr>
          <p:spPr bwMode="auto">
            <a:xfrm>
              <a:off x="3175128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491BCA8-7F41-4E01-94B0-8DD38D1B3BA2}"/>
                </a:ext>
              </a:extLst>
            </p:cNvPr>
            <p:cNvSpPr/>
            <p:nvPr/>
          </p:nvSpPr>
          <p:spPr bwMode="auto">
            <a:xfrm>
              <a:off x="2956616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49E5A87-0221-49A5-87A1-78C2EF641AD5}"/>
                </a:ext>
              </a:extLst>
            </p:cNvPr>
            <p:cNvSpPr/>
            <p:nvPr/>
          </p:nvSpPr>
          <p:spPr bwMode="auto">
            <a:xfrm>
              <a:off x="3065872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A77980F-EAD6-426E-AC79-61773F0A9BE7}"/>
                </a:ext>
              </a:extLst>
            </p:cNvPr>
            <p:cNvSpPr/>
            <p:nvPr/>
          </p:nvSpPr>
          <p:spPr bwMode="auto">
            <a:xfrm>
              <a:off x="3175128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DB541D-3A34-4964-A31D-769165D7612A}"/>
                </a:ext>
              </a:extLst>
            </p:cNvPr>
            <p:cNvSpPr/>
            <p:nvPr/>
          </p:nvSpPr>
          <p:spPr bwMode="auto">
            <a:xfrm>
              <a:off x="2956616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5C7803A-98CD-4D58-AF30-63510D9FDB6D}"/>
                </a:ext>
              </a:extLst>
            </p:cNvPr>
            <p:cNvSpPr/>
            <p:nvPr/>
          </p:nvSpPr>
          <p:spPr bwMode="auto">
            <a:xfrm>
              <a:off x="3065872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EF7DCE4-BC65-40D3-8443-F4D542312D61}"/>
                </a:ext>
              </a:extLst>
            </p:cNvPr>
            <p:cNvSpPr/>
            <p:nvPr/>
          </p:nvSpPr>
          <p:spPr bwMode="auto">
            <a:xfrm>
              <a:off x="3175128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41EA27D-A3DF-418A-AD32-7158B742372B}"/>
                </a:ext>
              </a:extLst>
            </p:cNvPr>
            <p:cNvSpPr/>
            <p:nvPr/>
          </p:nvSpPr>
          <p:spPr bwMode="auto">
            <a:xfrm>
              <a:off x="2628847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90A2ECB-4E83-4A4B-B9C3-C56C08BCCF37}"/>
                </a:ext>
              </a:extLst>
            </p:cNvPr>
            <p:cNvSpPr/>
            <p:nvPr/>
          </p:nvSpPr>
          <p:spPr bwMode="auto">
            <a:xfrm>
              <a:off x="2738103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56F9DC9-BF46-40DE-83F0-CE881E398180}"/>
                </a:ext>
              </a:extLst>
            </p:cNvPr>
            <p:cNvSpPr/>
            <p:nvPr/>
          </p:nvSpPr>
          <p:spPr bwMode="auto">
            <a:xfrm>
              <a:off x="2847359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8123029-9DA4-41C3-8D64-ABB63DA23B5F}"/>
                </a:ext>
              </a:extLst>
            </p:cNvPr>
            <p:cNvSpPr/>
            <p:nvPr/>
          </p:nvSpPr>
          <p:spPr bwMode="auto">
            <a:xfrm>
              <a:off x="2628847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5CEC5D-D342-4B36-96B4-7C1EA9CCEF69}"/>
                </a:ext>
              </a:extLst>
            </p:cNvPr>
            <p:cNvSpPr/>
            <p:nvPr/>
          </p:nvSpPr>
          <p:spPr bwMode="auto">
            <a:xfrm>
              <a:off x="2738103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0F96CB5-B6D6-4BA8-998B-98AD6175F0A5}"/>
                </a:ext>
              </a:extLst>
            </p:cNvPr>
            <p:cNvSpPr/>
            <p:nvPr/>
          </p:nvSpPr>
          <p:spPr bwMode="auto">
            <a:xfrm>
              <a:off x="2847359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D1052FE-88B3-4702-9939-E158F1EFEB9F}"/>
                </a:ext>
              </a:extLst>
            </p:cNvPr>
            <p:cNvSpPr/>
            <p:nvPr/>
          </p:nvSpPr>
          <p:spPr bwMode="auto">
            <a:xfrm>
              <a:off x="2628847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D6E7D76-8137-4CE2-9938-D93FAAF41AFE}"/>
                </a:ext>
              </a:extLst>
            </p:cNvPr>
            <p:cNvSpPr/>
            <p:nvPr/>
          </p:nvSpPr>
          <p:spPr bwMode="auto">
            <a:xfrm>
              <a:off x="2738103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634A69C-FEA1-4662-B286-23609F3CDEDF}"/>
                </a:ext>
              </a:extLst>
            </p:cNvPr>
            <p:cNvSpPr/>
            <p:nvPr/>
          </p:nvSpPr>
          <p:spPr bwMode="auto">
            <a:xfrm>
              <a:off x="2847359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31701E8-43D3-4498-9C9D-4A15D2A809B4}"/>
                </a:ext>
              </a:extLst>
            </p:cNvPr>
            <p:cNvSpPr/>
            <p:nvPr/>
          </p:nvSpPr>
          <p:spPr bwMode="auto">
            <a:xfrm>
              <a:off x="2956616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C8540A0-3AEF-431A-938D-8282463C315C}"/>
                </a:ext>
              </a:extLst>
            </p:cNvPr>
            <p:cNvSpPr/>
            <p:nvPr/>
          </p:nvSpPr>
          <p:spPr bwMode="auto">
            <a:xfrm>
              <a:off x="3065872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B920F34-5206-476A-AECF-25DB5A53C62A}"/>
                </a:ext>
              </a:extLst>
            </p:cNvPr>
            <p:cNvSpPr/>
            <p:nvPr/>
          </p:nvSpPr>
          <p:spPr bwMode="auto">
            <a:xfrm>
              <a:off x="3175128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47CEF59-B90E-4F4D-88CE-B636EFC31B5E}"/>
                </a:ext>
              </a:extLst>
            </p:cNvPr>
            <p:cNvSpPr/>
            <p:nvPr/>
          </p:nvSpPr>
          <p:spPr bwMode="auto">
            <a:xfrm>
              <a:off x="2956616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D1E9D0-BD29-46A1-ADD7-C1D1C01EC1FF}"/>
                </a:ext>
              </a:extLst>
            </p:cNvPr>
            <p:cNvSpPr/>
            <p:nvPr/>
          </p:nvSpPr>
          <p:spPr bwMode="auto">
            <a:xfrm>
              <a:off x="3065872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4438B57-3079-42BE-80EE-110F0AE88E1A}"/>
                </a:ext>
              </a:extLst>
            </p:cNvPr>
            <p:cNvSpPr/>
            <p:nvPr/>
          </p:nvSpPr>
          <p:spPr bwMode="auto">
            <a:xfrm>
              <a:off x="3175128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C4571A6-1A6E-408F-B6B3-B0EA8E4D49B3}"/>
                </a:ext>
              </a:extLst>
            </p:cNvPr>
            <p:cNvSpPr/>
            <p:nvPr/>
          </p:nvSpPr>
          <p:spPr bwMode="auto">
            <a:xfrm>
              <a:off x="2956616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A7E80DE-104B-40B8-9FDF-5B906CF8A567}"/>
                </a:ext>
              </a:extLst>
            </p:cNvPr>
            <p:cNvSpPr/>
            <p:nvPr/>
          </p:nvSpPr>
          <p:spPr bwMode="auto">
            <a:xfrm>
              <a:off x="3065872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F26C96F-3885-412E-B593-C93ADA4CF006}"/>
                </a:ext>
              </a:extLst>
            </p:cNvPr>
            <p:cNvSpPr/>
            <p:nvPr/>
          </p:nvSpPr>
          <p:spPr bwMode="auto">
            <a:xfrm>
              <a:off x="3175128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3888820-C3CF-4C1E-BCF8-136E858A3034}"/>
                </a:ext>
              </a:extLst>
            </p:cNvPr>
            <p:cNvSpPr/>
            <p:nvPr/>
          </p:nvSpPr>
          <p:spPr bwMode="auto">
            <a:xfrm>
              <a:off x="3284384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0182268-E0CA-44A2-8188-7EBB4A7FCE67}"/>
                </a:ext>
              </a:extLst>
            </p:cNvPr>
            <p:cNvSpPr/>
            <p:nvPr/>
          </p:nvSpPr>
          <p:spPr bwMode="auto">
            <a:xfrm>
              <a:off x="3393641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62B5A4-6253-47CF-917A-DF6C7D3675D4}"/>
                </a:ext>
              </a:extLst>
            </p:cNvPr>
            <p:cNvSpPr/>
            <p:nvPr/>
          </p:nvSpPr>
          <p:spPr bwMode="auto">
            <a:xfrm>
              <a:off x="3502897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BEFD11F-A0F8-4B13-B44B-C4A8F98CC6BE}"/>
                </a:ext>
              </a:extLst>
            </p:cNvPr>
            <p:cNvSpPr/>
            <p:nvPr/>
          </p:nvSpPr>
          <p:spPr bwMode="auto">
            <a:xfrm>
              <a:off x="3284384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3F6A6C3-1DCC-45C8-AD9F-66005E4FE084}"/>
                </a:ext>
              </a:extLst>
            </p:cNvPr>
            <p:cNvSpPr/>
            <p:nvPr/>
          </p:nvSpPr>
          <p:spPr bwMode="auto">
            <a:xfrm>
              <a:off x="3393641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E36941A-D48E-4D63-B403-1DD20FFEAA79}"/>
                </a:ext>
              </a:extLst>
            </p:cNvPr>
            <p:cNvSpPr/>
            <p:nvPr/>
          </p:nvSpPr>
          <p:spPr bwMode="auto">
            <a:xfrm>
              <a:off x="3502897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502F0BD-BDB8-464B-8CD7-06EE110532AD}"/>
                </a:ext>
              </a:extLst>
            </p:cNvPr>
            <p:cNvSpPr/>
            <p:nvPr/>
          </p:nvSpPr>
          <p:spPr bwMode="auto">
            <a:xfrm>
              <a:off x="3284384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EF2BBC8-22B7-4D3A-8752-6DBD4AB773A9}"/>
                </a:ext>
              </a:extLst>
            </p:cNvPr>
            <p:cNvSpPr/>
            <p:nvPr/>
          </p:nvSpPr>
          <p:spPr bwMode="auto">
            <a:xfrm>
              <a:off x="3393641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5C482DD-C05C-43FE-92BF-E2D58AB57718}"/>
                </a:ext>
              </a:extLst>
            </p:cNvPr>
            <p:cNvSpPr/>
            <p:nvPr/>
          </p:nvSpPr>
          <p:spPr bwMode="auto">
            <a:xfrm>
              <a:off x="3502897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0137EB2-E4AB-40FC-8CF8-8FADA9048220}"/>
                </a:ext>
              </a:extLst>
            </p:cNvPr>
            <p:cNvSpPr/>
            <p:nvPr/>
          </p:nvSpPr>
          <p:spPr bwMode="auto">
            <a:xfrm>
              <a:off x="3612153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D539F8E-EA62-4612-8C01-59AC5123B5F5}"/>
                </a:ext>
              </a:extLst>
            </p:cNvPr>
            <p:cNvSpPr/>
            <p:nvPr/>
          </p:nvSpPr>
          <p:spPr bwMode="auto">
            <a:xfrm>
              <a:off x="3721409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09BC074-B002-4A28-9CD4-93DA78D9AE8F}"/>
                </a:ext>
              </a:extLst>
            </p:cNvPr>
            <p:cNvSpPr/>
            <p:nvPr/>
          </p:nvSpPr>
          <p:spPr bwMode="auto">
            <a:xfrm>
              <a:off x="3830666" y="317319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1FF3545-6B8B-41C4-A0B0-A03338EB22E1}"/>
                </a:ext>
              </a:extLst>
            </p:cNvPr>
            <p:cNvSpPr/>
            <p:nvPr/>
          </p:nvSpPr>
          <p:spPr bwMode="auto">
            <a:xfrm>
              <a:off x="3612153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430BB06-3D85-4930-B7FD-4F8B7ABA1F77}"/>
                </a:ext>
              </a:extLst>
            </p:cNvPr>
            <p:cNvSpPr/>
            <p:nvPr/>
          </p:nvSpPr>
          <p:spPr bwMode="auto">
            <a:xfrm>
              <a:off x="3721409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2BA4E7C-7CF4-411D-B50C-ED502ABB88CB}"/>
                </a:ext>
              </a:extLst>
            </p:cNvPr>
            <p:cNvSpPr/>
            <p:nvPr/>
          </p:nvSpPr>
          <p:spPr bwMode="auto">
            <a:xfrm>
              <a:off x="3830666" y="329868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D6E8B80-3EB1-43FF-997B-3F31A2AF1AAB}"/>
                </a:ext>
              </a:extLst>
            </p:cNvPr>
            <p:cNvSpPr/>
            <p:nvPr/>
          </p:nvSpPr>
          <p:spPr bwMode="auto">
            <a:xfrm>
              <a:off x="3612153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05F108F-BB23-4128-BB4C-98E6D4D31FA9}"/>
                </a:ext>
              </a:extLst>
            </p:cNvPr>
            <p:cNvSpPr/>
            <p:nvPr/>
          </p:nvSpPr>
          <p:spPr bwMode="auto">
            <a:xfrm>
              <a:off x="3721409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61EE163-74CE-4999-82C0-4DDF7EF85853}"/>
                </a:ext>
              </a:extLst>
            </p:cNvPr>
            <p:cNvSpPr/>
            <p:nvPr/>
          </p:nvSpPr>
          <p:spPr bwMode="auto">
            <a:xfrm>
              <a:off x="3830666" y="342416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102C404-B7BC-42F5-A883-1735117F9768}"/>
                </a:ext>
              </a:extLst>
            </p:cNvPr>
            <p:cNvSpPr/>
            <p:nvPr/>
          </p:nvSpPr>
          <p:spPr bwMode="auto">
            <a:xfrm>
              <a:off x="3284384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180501D-41CA-4086-9327-7836FBFE44F0}"/>
                </a:ext>
              </a:extLst>
            </p:cNvPr>
            <p:cNvSpPr/>
            <p:nvPr/>
          </p:nvSpPr>
          <p:spPr bwMode="auto">
            <a:xfrm>
              <a:off x="3393641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79A6C74-8E98-4C68-900C-BF958CB76F96}"/>
                </a:ext>
              </a:extLst>
            </p:cNvPr>
            <p:cNvSpPr/>
            <p:nvPr/>
          </p:nvSpPr>
          <p:spPr bwMode="auto">
            <a:xfrm>
              <a:off x="3502897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E93A379-840A-40DE-806C-0FEABCD004EB}"/>
                </a:ext>
              </a:extLst>
            </p:cNvPr>
            <p:cNvSpPr/>
            <p:nvPr/>
          </p:nvSpPr>
          <p:spPr bwMode="auto">
            <a:xfrm>
              <a:off x="3284384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9A822E8-CFD8-40A6-91AC-C2C670BBEE11}"/>
                </a:ext>
              </a:extLst>
            </p:cNvPr>
            <p:cNvSpPr/>
            <p:nvPr/>
          </p:nvSpPr>
          <p:spPr bwMode="auto">
            <a:xfrm>
              <a:off x="3393641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CB0E676-6143-4FF0-82D5-AB566AFA7DC0}"/>
                </a:ext>
              </a:extLst>
            </p:cNvPr>
            <p:cNvSpPr/>
            <p:nvPr/>
          </p:nvSpPr>
          <p:spPr bwMode="auto">
            <a:xfrm>
              <a:off x="3502897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4672FAF-72EA-49CA-AAF9-82D10C75DF17}"/>
                </a:ext>
              </a:extLst>
            </p:cNvPr>
            <p:cNvSpPr/>
            <p:nvPr/>
          </p:nvSpPr>
          <p:spPr bwMode="auto">
            <a:xfrm>
              <a:off x="3284384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D3AE520-00F4-4017-BEBC-6404C85CE01C}"/>
                </a:ext>
              </a:extLst>
            </p:cNvPr>
            <p:cNvSpPr/>
            <p:nvPr/>
          </p:nvSpPr>
          <p:spPr bwMode="auto">
            <a:xfrm>
              <a:off x="3393641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FEE2933-09A6-436A-8618-FAE6B3DA6EA2}"/>
                </a:ext>
              </a:extLst>
            </p:cNvPr>
            <p:cNvSpPr/>
            <p:nvPr/>
          </p:nvSpPr>
          <p:spPr bwMode="auto">
            <a:xfrm>
              <a:off x="3502897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A959450-E995-4566-A035-19DD86EF39F7}"/>
                </a:ext>
              </a:extLst>
            </p:cNvPr>
            <p:cNvSpPr/>
            <p:nvPr/>
          </p:nvSpPr>
          <p:spPr bwMode="auto">
            <a:xfrm>
              <a:off x="3612153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ABBD465-8B69-42FD-A826-C8F406B95CDD}"/>
                </a:ext>
              </a:extLst>
            </p:cNvPr>
            <p:cNvSpPr/>
            <p:nvPr/>
          </p:nvSpPr>
          <p:spPr bwMode="auto">
            <a:xfrm>
              <a:off x="3721409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396E662-3D11-466B-AA86-E9C531696039}"/>
                </a:ext>
              </a:extLst>
            </p:cNvPr>
            <p:cNvSpPr/>
            <p:nvPr/>
          </p:nvSpPr>
          <p:spPr bwMode="auto">
            <a:xfrm>
              <a:off x="3830666" y="354965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EB89A03-4A82-4E5B-B190-04C28BA5A76F}"/>
                </a:ext>
              </a:extLst>
            </p:cNvPr>
            <p:cNvSpPr/>
            <p:nvPr/>
          </p:nvSpPr>
          <p:spPr bwMode="auto">
            <a:xfrm>
              <a:off x="3612153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4C05746-D9E4-4325-B9C6-A181F4A64D54}"/>
                </a:ext>
              </a:extLst>
            </p:cNvPr>
            <p:cNvSpPr/>
            <p:nvPr/>
          </p:nvSpPr>
          <p:spPr bwMode="auto">
            <a:xfrm>
              <a:off x="3721409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49BCD9D-243C-4919-AAC3-4C2A7CCF3200}"/>
                </a:ext>
              </a:extLst>
            </p:cNvPr>
            <p:cNvSpPr/>
            <p:nvPr/>
          </p:nvSpPr>
          <p:spPr bwMode="auto">
            <a:xfrm>
              <a:off x="3830666" y="367513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27B49BD-7564-4298-A61C-FD57BBAF8B58}"/>
                </a:ext>
              </a:extLst>
            </p:cNvPr>
            <p:cNvSpPr/>
            <p:nvPr/>
          </p:nvSpPr>
          <p:spPr bwMode="auto">
            <a:xfrm>
              <a:off x="3612153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6F4D1C3-DF19-4D04-B999-92DE1DD5AF88}"/>
                </a:ext>
              </a:extLst>
            </p:cNvPr>
            <p:cNvSpPr/>
            <p:nvPr/>
          </p:nvSpPr>
          <p:spPr bwMode="auto">
            <a:xfrm>
              <a:off x="3721409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5A1E0DB-82D6-45ED-A5AD-6945FC168CDB}"/>
                </a:ext>
              </a:extLst>
            </p:cNvPr>
            <p:cNvSpPr/>
            <p:nvPr/>
          </p:nvSpPr>
          <p:spPr bwMode="auto">
            <a:xfrm>
              <a:off x="3830666" y="380061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4674355-3BFD-4429-9080-6045DAA8A429}"/>
                </a:ext>
              </a:extLst>
            </p:cNvPr>
            <p:cNvSpPr/>
            <p:nvPr/>
          </p:nvSpPr>
          <p:spPr bwMode="auto">
            <a:xfrm>
              <a:off x="3939922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DA3F132-9B05-40C2-936D-A73DCF8DF851}"/>
                </a:ext>
              </a:extLst>
            </p:cNvPr>
            <p:cNvSpPr/>
            <p:nvPr/>
          </p:nvSpPr>
          <p:spPr bwMode="auto">
            <a:xfrm>
              <a:off x="4049178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BC0F8C41-2A0C-41F3-92C2-1C9FDB0A9929}"/>
                </a:ext>
              </a:extLst>
            </p:cNvPr>
            <p:cNvSpPr/>
            <p:nvPr/>
          </p:nvSpPr>
          <p:spPr bwMode="auto">
            <a:xfrm>
              <a:off x="4158434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12600CC-C953-436D-9D8C-237173DD98FF}"/>
                </a:ext>
              </a:extLst>
            </p:cNvPr>
            <p:cNvSpPr/>
            <p:nvPr/>
          </p:nvSpPr>
          <p:spPr bwMode="auto">
            <a:xfrm>
              <a:off x="3939922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D2189E4-5E3A-40BE-A9E0-6AA1A27F4BCB}"/>
                </a:ext>
              </a:extLst>
            </p:cNvPr>
            <p:cNvSpPr/>
            <p:nvPr/>
          </p:nvSpPr>
          <p:spPr bwMode="auto">
            <a:xfrm>
              <a:off x="4049178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199CE09-F650-468B-8E75-E4056ECB9B24}"/>
                </a:ext>
              </a:extLst>
            </p:cNvPr>
            <p:cNvSpPr/>
            <p:nvPr/>
          </p:nvSpPr>
          <p:spPr bwMode="auto">
            <a:xfrm>
              <a:off x="4158434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C5346641-2867-4526-B75D-58B2FB083412}"/>
                </a:ext>
              </a:extLst>
            </p:cNvPr>
            <p:cNvSpPr/>
            <p:nvPr/>
          </p:nvSpPr>
          <p:spPr bwMode="auto">
            <a:xfrm>
              <a:off x="4267691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8862D7E-B28E-4E41-A492-C05FEBF13241}"/>
                </a:ext>
              </a:extLst>
            </p:cNvPr>
            <p:cNvSpPr/>
            <p:nvPr/>
          </p:nvSpPr>
          <p:spPr bwMode="auto">
            <a:xfrm>
              <a:off x="4376947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085E17C-0F09-45AF-AD74-68DFD2F5E2B9}"/>
                </a:ext>
              </a:extLst>
            </p:cNvPr>
            <p:cNvSpPr/>
            <p:nvPr/>
          </p:nvSpPr>
          <p:spPr bwMode="auto">
            <a:xfrm>
              <a:off x="4486203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2E0DCD0-FF88-4611-A5AC-0BC509E59B73}"/>
                </a:ext>
              </a:extLst>
            </p:cNvPr>
            <p:cNvSpPr/>
            <p:nvPr/>
          </p:nvSpPr>
          <p:spPr bwMode="auto">
            <a:xfrm>
              <a:off x="4267691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25F9C79-29C1-4736-98C3-FB0E51BAEB85}"/>
                </a:ext>
              </a:extLst>
            </p:cNvPr>
            <p:cNvSpPr/>
            <p:nvPr/>
          </p:nvSpPr>
          <p:spPr bwMode="auto">
            <a:xfrm>
              <a:off x="4376947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3E0163-A47B-47BF-BBF6-B88E97826684}"/>
                </a:ext>
              </a:extLst>
            </p:cNvPr>
            <p:cNvSpPr/>
            <p:nvPr/>
          </p:nvSpPr>
          <p:spPr bwMode="auto">
            <a:xfrm>
              <a:off x="4486203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66385D1-407F-4EA5-B0F4-7FEE9E18B30A}"/>
                </a:ext>
              </a:extLst>
            </p:cNvPr>
            <p:cNvSpPr/>
            <p:nvPr/>
          </p:nvSpPr>
          <p:spPr bwMode="auto">
            <a:xfrm>
              <a:off x="3939922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66A7370-2C36-45BB-ACA3-2B7E191C6F03}"/>
                </a:ext>
              </a:extLst>
            </p:cNvPr>
            <p:cNvSpPr/>
            <p:nvPr/>
          </p:nvSpPr>
          <p:spPr bwMode="auto">
            <a:xfrm>
              <a:off x="4049178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F0D7632-1863-4715-8396-76274A8AC5D4}"/>
                </a:ext>
              </a:extLst>
            </p:cNvPr>
            <p:cNvSpPr/>
            <p:nvPr/>
          </p:nvSpPr>
          <p:spPr bwMode="auto">
            <a:xfrm>
              <a:off x="4158434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68F92AD-ED52-481C-B52E-CF959AD7816E}"/>
                </a:ext>
              </a:extLst>
            </p:cNvPr>
            <p:cNvSpPr/>
            <p:nvPr/>
          </p:nvSpPr>
          <p:spPr bwMode="auto">
            <a:xfrm>
              <a:off x="3939922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3D3F9C-29F0-4069-9DB4-18A7399C1AD5}"/>
                </a:ext>
              </a:extLst>
            </p:cNvPr>
            <p:cNvSpPr/>
            <p:nvPr/>
          </p:nvSpPr>
          <p:spPr bwMode="auto">
            <a:xfrm>
              <a:off x="4049178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C20A5CF-77B2-4D51-8EB4-9200C6977BD6}"/>
                </a:ext>
              </a:extLst>
            </p:cNvPr>
            <p:cNvSpPr/>
            <p:nvPr/>
          </p:nvSpPr>
          <p:spPr bwMode="auto">
            <a:xfrm>
              <a:off x="4158434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EFC28AD-940A-4BEB-BF3B-A75FD782CC40}"/>
                </a:ext>
              </a:extLst>
            </p:cNvPr>
            <p:cNvSpPr/>
            <p:nvPr/>
          </p:nvSpPr>
          <p:spPr bwMode="auto">
            <a:xfrm>
              <a:off x="3939922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998AD48-DC89-4698-B3D0-C9C5DB677087}"/>
                </a:ext>
              </a:extLst>
            </p:cNvPr>
            <p:cNvSpPr/>
            <p:nvPr/>
          </p:nvSpPr>
          <p:spPr bwMode="auto">
            <a:xfrm>
              <a:off x="4049178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190533B-89EF-4220-9880-D3E4F949CA72}"/>
                </a:ext>
              </a:extLst>
            </p:cNvPr>
            <p:cNvSpPr/>
            <p:nvPr/>
          </p:nvSpPr>
          <p:spPr bwMode="auto">
            <a:xfrm>
              <a:off x="4158434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4DCEA86-975F-4C60-8A6C-B318AD334FD9}"/>
                </a:ext>
              </a:extLst>
            </p:cNvPr>
            <p:cNvSpPr/>
            <p:nvPr/>
          </p:nvSpPr>
          <p:spPr bwMode="auto">
            <a:xfrm>
              <a:off x="4267691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7CFFFC0-BD96-4860-9861-4162AF296A5F}"/>
                </a:ext>
              </a:extLst>
            </p:cNvPr>
            <p:cNvSpPr/>
            <p:nvPr/>
          </p:nvSpPr>
          <p:spPr bwMode="auto">
            <a:xfrm>
              <a:off x="4376947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CEC79E2-26C8-4C82-A6BB-E60DB73D75F7}"/>
                </a:ext>
              </a:extLst>
            </p:cNvPr>
            <p:cNvSpPr/>
            <p:nvPr/>
          </p:nvSpPr>
          <p:spPr bwMode="auto">
            <a:xfrm>
              <a:off x="4486203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6196C45-0586-4AC9-B65B-E594FC76CA0A}"/>
                </a:ext>
              </a:extLst>
            </p:cNvPr>
            <p:cNvSpPr/>
            <p:nvPr/>
          </p:nvSpPr>
          <p:spPr bwMode="auto">
            <a:xfrm>
              <a:off x="4267691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CE05848-B1A4-4142-A5BB-720D160DDF50}"/>
                </a:ext>
              </a:extLst>
            </p:cNvPr>
            <p:cNvSpPr/>
            <p:nvPr/>
          </p:nvSpPr>
          <p:spPr bwMode="auto">
            <a:xfrm>
              <a:off x="4376947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81118B7-2B1E-47D0-90E5-F2D4CC11ABF5}"/>
                </a:ext>
              </a:extLst>
            </p:cNvPr>
            <p:cNvSpPr/>
            <p:nvPr/>
          </p:nvSpPr>
          <p:spPr bwMode="auto">
            <a:xfrm>
              <a:off x="4486203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6F9FFFE-CC17-4314-94BB-C4C1297B70CF}"/>
                </a:ext>
              </a:extLst>
            </p:cNvPr>
            <p:cNvSpPr/>
            <p:nvPr/>
          </p:nvSpPr>
          <p:spPr bwMode="auto">
            <a:xfrm>
              <a:off x="4267691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188168D-F6C5-4458-A619-62897BBA6789}"/>
                </a:ext>
              </a:extLst>
            </p:cNvPr>
            <p:cNvSpPr/>
            <p:nvPr/>
          </p:nvSpPr>
          <p:spPr bwMode="auto">
            <a:xfrm>
              <a:off x="4376947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DA75D93-2705-4B07-A58B-D4CFD0D1F05F}"/>
                </a:ext>
              </a:extLst>
            </p:cNvPr>
            <p:cNvSpPr/>
            <p:nvPr/>
          </p:nvSpPr>
          <p:spPr bwMode="auto">
            <a:xfrm>
              <a:off x="4486203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10C4F89-C4AC-4AE3-86D5-6589C1E99C48}"/>
                </a:ext>
              </a:extLst>
            </p:cNvPr>
            <p:cNvSpPr/>
            <p:nvPr/>
          </p:nvSpPr>
          <p:spPr bwMode="auto">
            <a:xfrm>
              <a:off x="4595459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9B85F150-4921-40C5-8A74-C67E0E496315}"/>
                </a:ext>
              </a:extLst>
            </p:cNvPr>
            <p:cNvSpPr/>
            <p:nvPr/>
          </p:nvSpPr>
          <p:spPr bwMode="auto">
            <a:xfrm>
              <a:off x="4704716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2885F32-ABD4-46DD-9CD0-D7128DDF03B9}"/>
                </a:ext>
              </a:extLst>
            </p:cNvPr>
            <p:cNvSpPr/>
            <p:nvPr/>
          </p:nvSpPr>
          <p:spPr bwMode="auto">
            <a:xfrm>
              <a:off x="4813972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86C3269-3F84-4410-A414-598468710A9C}"/>
                </a:ext>
              </a:extLst>
            </p:cNvPr>
            <p:cNvSpPr/>
            <p:nvPr/>
          </p:nvSpPr>
          <p:spPr bwMode="auto">
            <a:xfrm>
              <a:off x="4595459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2371429-C78E-4133-99AC-9160C907D929}"/>
                </a:ext>
              </a:extLst>
            </p:cNvPr>
            <p:cNvSpPr/>
            <p:nvPr/>
          </p:nvSpPr>
          <p:spPr bwMode="auto">
            <a:xfrm>
              <a:off x="4704716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C256374-39AC-466A-A6F3-E3C9B2176B40}"/>
                </a:ext>
              </a:extLst>
            </p:cNvPr>
            <p:cNvSpPr/>
            <p:nvPr/>
          </p:nvSpPr>
          <p:spPr bwMode="auto">
            <a:xfrm>
              <a:off x="4813972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8AF90866-33A4-4BFA-ACDD-DCF85B145457}"/>
                </a:ext>
              </a:extLst>
            </p:cNvPr>
            <p:cNvSpPr/>
            <p:nvPr/>
          </p:nvSpPr>
          <p:spPr bwMode="auto">
            <a:xfrm>
              <a:off x="4923228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A4FE67AE-9831-49B0-843B-FA97F4AB1FE1}"/>
                </a:ext>
              </a:extLst>
            </p:cNvPr>
            <p:cNvSpPr/>
            <p:nvPr/>
          </p:nvSpPr>
          <p:spPr bwMode="auto">
            <a:xfrm>
              <a:off x="5032484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75CAA31-90D9-4484-8950-B9BC995D75C9}"/>
                </a:ext>
              </a:extLst>
            </p:cNvPr>
            <p:cNvSpPr/>
            <p:nvPr/>
          </p:nvSpPr>
          <p:spPr bwMode="auto">
            <a:xfrm>
              <a:off x="5141741" y="254354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E63737F-678F-46A7-8F5E-869F13DBA84B}"/>
                </a:ext>
              </a:extLst>
            </p:cNvPr>
            <p:cNvSpPr/>
            <p:nvPr/>
          </p:nvSpPr>
          <p:spPr bwMode="auto">
            <a:xfrm>
              <a:off x="4923228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19069B8-1B29-4BB7-A478-52CB09B85633}"/>
                </a:ext>
              </a:extLst>
            </p:cNvPr>
            <p:cNvSpPr/>
            <p:nvPr/>
          </p:nvSpPr>
          <p:spPr bwMode="auto">
            <a:xfrm>
              <a:off x="5032484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6F95F184-4F66-422B-9420-BD53B84A63A0}"/>
                </a:ext>
              </a:extLst>
            </p:cNvPr>
            <p:cNvSpPr/>
            <p:nvPr/>
          </p:nvSpPr>
          <p:spPr bwMode="auto">
            <a:xfrm>
              <a:off x="5141741" y="266902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35B5FD7-5AC0-4814-A3E7-F411AB2802B0}"/>
                </a:ext>
              </a:extLst>
            </p:cNvPr>
            <p:cNvSpPr/>
            <p:nvPr/>
          </p:nvSpPr>
          <p:spPr bwMode="auto">
            <a:xfrm>
              <a:off x="4595459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666D3086-F0D0-4F75-A049-03B616FEF4AA}"/>
                </a:ext>
              </a:extLst>
            </p:cNvPr>
            <p:cNvSpPr/>
            <p:nvPr/>
          </p:nvSpPr>
          <p:spPr bwMode="auto">
            <a:xfrm>
              <a:off x="4704716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6B5A740-7676-40E2-B904-F104D9BC64A5}"/>
                </a:ext>
              </a:extLst>
            </p:cNvPr>
            <p:cNvSpPr/>
            <p:nvPr/>
          </p:nvSpPr>
          <p:spPr bwMode="auto">
            <a:xfrm>
              <a:off x="4813972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37C8D25-744E-4263-98BF-EA36BAE3C762}"/>
                </a:ext>
              </a:extLst>
            </p:cNvPr>
            <p:cNvSpPr/>
            <p:nvPr/>
          </p:nvSpPr>
          <p:spPr bwMode="auto">
            <a:xfrm>
              <a:off x="4595459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1A53A0E-B6AE-4140-B4EB-FF22FB7E3D9E}"/>
                </a:ext>
              </a:extLst>
            </p:cNvPr>
            <p:cNvSpPr/>
            <p:nvPr/>
          </p:nvSpPr>
          <p:spPr bwMode="auto">
            <a:xfrm>
              <a:off x="4704716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049817B-6E5B-4104-8728-DC01A55E18A8}"/>
                </a:ext>
              </a:extLst>
            </p:cNvPr>
            <p:cNvSpPr/>
            <p:nvPr/>
          </p:nvSpPr>
          <p:spPr bwMode="auto">
            <a:xfrm>
              <a:off x="4813972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68EE265-2858-4467-A76D-0D80975BEB17}"/>
                </a:ext>
              </a:extLst>
            </p:cNvPr>
            <p:cNvSpPr/>
            <p:nvPr/>
          </p:nvSpPr>
          <p:spPr bwMode="auto">
            <a:xfrm>
              <a:off x="4595459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13D7C547-7C44-4E46-AF37-1885B7E179C8}"/>
                </a:ext>
              </a:extLst>
            </p:cNvPr>
            <p:cNvSpPr/>
            <p:nvPr/>
          </p:nvSpPr>
          <p:spPr bwMode="auto">
            <a:xfrm>
              <a:off x="4704716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E5CE12E-8356-4DCC-821C-0C34D20D088B}"/>
                </a:ext>
              </a:extLst>
            </p:cNvPr>
            <p:cNvSpPr/>
            <p:nvPr/>
          </p:nvSpPr>
          <p:spPr bwMode="auto">
            <a:xfrm>
              <a:off x="4813972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A675625-9129-45CC-90B5-418A6BA1D0E5}"/>
                </a:ext>
              </a:extLst>
            </p:cNvPr>
            <p:cNvSpPr/>
            <p:nvPr/>
          </p:nvSpPr>
          <p:spPr bwMode="auto">
            <a:xfrm>
              <a:off x="4923228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A2D5F1D4-5E38-4557-BADD-E8C516B2F199}"/>
                </a:ext>
              </a:extLst>
            </p:cNvPr>
            <p:cNvSpPr/>
            <p:nvPr/>
          </p:nvSpPr>
          <p:spPr bwMode="auto">
            <a:xfrm>
              <a:off x="5032484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B71D5A5-F177-4D66-9F05-03C7CC484F87}"/>
                </a:ext>
              </a:extLst>
            </p:cNvPr>
            <p:cNvSpPr/>
            <p:nvPr/>
          </p:nvSpPr>
          <p:spPr bwMode="auto">
            <a:xfrm>
              <a:off x="5141741" y="279451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DD9452C4-6515-405C-90FC-6AC6EFBF7D98}"/>
                </a:ext>
              </a:extLst>
            </p:cNvPr>
            <p:cNvSpPr/>
            <p:nvPr/>
          </p:nvSpPr>
          <p:spPr bwMode="auto">
            <a:xfrm>
              <a:off x="4923228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36567D74-3C80-4C5D-B893-E96357F86962}"/>
                </a:ext>
              </a:extLst>
            </p:cNvPr>
            <p:cNvSpPr/>
            <p:nvPr/>
          </p:nvSpPr>
          <p:spPr bwMode="auto">
            <a:xfrm>
              <a:off x="5032484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C5ED3CB-9DA0-4A97-9672-D8180DFD26B8}"/>
                </a:ext>
              </a:extLst>
            </p:cNvPr>
            <p:cNvSpPr/>
            <p:nvPr/>
          </p:nvSpPr>
          <p:spPr bwMode="auto">
            <a:xfrm>
              <a:off x="5141741" y="291999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1A382287-C146-4945-806B-9B8B31D7F5A9}"/>
                </a:ext>
              </a:extLst>
            </p:cNvPr>
            <p:cNvSpPr/>
            <p:nvPr/>
          </p:nvSpPr>
          <p:spPr bwMode="auto">
            <a:xfrm>
              <a:off x="4923228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D80C2387-E949-4E5B-832A-2A04A1B09147}"/>
                </a:ext>
              </a:extLst>
            </p:cNvPr>
            <p:cNvSpPr/>
            <p:nvPr/>
          </p:nvSpPr>
          <p:spPr bwMode="auto">
            <a:xfrm>
              <a:off x="5032484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0611656A-5544-4B44-894E-1411636315DF}"/>
                </a:ext>
              </a:extLst>
            </p:cNvPr>
            <p:cNvSpPr/>
            <p:nvPr/>
          </p:nvSpPr>
          <p:spPr bwMode="auto">
            <a:xfrm>
              <a:off x="5141741" y="304547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003529A-6BCA-4985-BD36-B524D0C303FF}"/>
                </a:ext>
              </a:extLst>
            </p:cNvPr>
            <p:cNvSpPr/>
            <p:nvPr/>
          </p:nvSpPr>
          <p:spPr bwMode="auto">
            <a:xfrm>
              <a:off x="3939922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714238F2-7627-468A-81E8-B924DB72F391}"/>
                </a:ext>
              </a:extLst>
            </p:cNvPr>
            <p:cNvSpPr/>
            <p:nvPr/>
          </p:nvSpPr>
          <p:spPr bwMode="auto">
            <a:xfrm>
              <a:off x="4049178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3051373-8180-4789-8B7C-28CDF6F5A4D8}"/>
                </a:ext>
              </a:extLst>
            </p:cNvPr>
            <p:cNvSpPr/>
            <p:nvPr/>
          </p:nvSpPr>
          <p:spPr bwMode="auto">
            <a:xfrm>
              <a:off x="4158434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E6037C1-7289-40A5-AD94-591D10542B06}"/>
                </a:ext>
              </a:extLst>
            </p:cNvPr>
            <p:cNvSpPr/>
            <p:nvPr/>
          </p:nvSpPr>
          <p:spPr bwMode="auto">
            <a:xfrm>
              <a:off x="3939922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75CF7FE-04D0-4535-9F9F-1AF64362D452}"/>
                </a:ext>
              </a:extLst>
            </p:cNvPr>
            <p:cNvSpPr/>
            <p:nvPr/>
          </p:nvSpPr>
          <p:spPr bwMode="auto">
            <a:xfrm>
              <a:off x="4049178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CE14F86-212D-4B06-9730-FA930DD7EE7C}"/>
                </a:ext>
              </a:extLst>
            </p:cNvPr>
            <p:cNvSpPr/>
            <p:nvPr/>
          </p:nvSpPr>
          <p:spPr bwMode="auto">
            <a:xfrm>
              <a:off x="4158434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1D85031D-63D0-4CE7-9ED0-F067C4B7D0DD}"/>
                </a:ext>
              </a:extLst>
            </p:cNvPr>
            <p:cNvSpPr/>
            <p:nvPr/>
          </p:nvSpPr>
          <p:spPr bwMode="auto">
            <a:xfrm>
              <a:off x="3939922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DB436C2-7F5E-40F1-923E-9CE7D94BD924}"/>
                </a:ext>
              </a:extLst>
            </p:cNvPr>
            <p:cNvSpPr/>
            <p:nvPr/>
          </p:nvSpPr>
          <p:spPr bwMode="auto">
            <a:xfrm>
              <a:off x="4049178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AAEF3679-EDBD-4FF3-A72E-44529C79AF97}"/>
                </a:ext>
              </a:extLst>
            </p:cNvPr>
            <p:cNvSpPr/>
            <p:nvPr/>
          </p:nvSpPr>
          <p:spPr bwMode="auto">
            <a:xfrm>
              <a:off x="4158434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47E89E92-F915-48D9-894A-377A5E07EEC7}"/>
                </a:ext>
              </a:extLst>
            </p:cNvPr>
            <p:cNvSpPr/>
            <p:nvPr/>
          </p:nvSpPr>
          <p:spPr bwMode="auto">
            <a:xfrm>
              <a:off x="4267691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441B887-2846-4EE3-888B-45EFB4882CE7}"/>
                </a:ext>
              </a:extLst>
            </p:cNvPr>
            <p:cNvSpPr/>
            <p:nvPr/>
          </p:nvSpPr>
          <p:spPr bwMode="auto">
            <a:xfrm>
              <a:off x="4376947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EBA6860-EEBC-4F8B-A20F-9A774F934FFA}"/>
                </a:ext>
              </a:extLst>
            </p:cNvPr>
            <p:cNvSpPr/>
            <p:nvPr/>
          </p:nvSpPr>
          <p:spPr bwMode="auto">
            <a:xfrm>
              <a:off x="4486203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AE52E75-F2EB-4513-8A81-E07776DFBF21}"/>
                </a:ext>
              </a:extLst>
            </p:cNvPr>
            <p:cNvSpPr/>
            <p:nvPr/>
          </p:nvSpPr>
          <p:spPr bwMode="auto">
            <a:xfrm>
              <a:off x="4267691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BB5B821-511A-4836-934B-9614C375CD50}"/>
                </a:ext>
              </a:extLst>
            </p:cNvPr>
            <p:cNvSpPr/>
            <p:nvPr/>
          </p:nvSpPr>
          <p:spPr bwMode="auto">
            <a:xfrm>
              <a:off x="4376947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8621006F-CBB6-4180-8C22-1E9D4F202749}"/>
                </a:ext>
              </a:extLst>
            </p:cNvPr>
            <p:cNvSpPr/>
            <p:nvPr/>
          </p:nvSpPr>
          <p:spPr bwMode="auto">
            <a:xfrm>
              <a:off x="4486203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207C80AD-D9EA-4FD7-A2A9-4C31EAA67AAA}"/>
                </a:ext>
              </a:extLst>
            </p:cNvPr>
            <p:cNvSpPr/>
            <p:nvPr/>
          </p:nvSpPr>
          <p:spPr bwMode="auto">
            <a:xfrm>
              <a:off x="4267691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9652EA13-0529-4E5D-AED4-012CDE39BD0A}"/>
                </a:ext>
              </a:extLst>
            </p:cNvPr>
            <p:cNvSpPr/>
            <p:nvPr/>
          </p:nvSpPr>
          <p:spPr bwMode="auto">
            <a:xfrm>
              <a:off x="4376947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00FE6702-DE10-4CA9-8141-8D82DC4A4724}"/>
                </a:ext>
              </a:extLst>
            </p:cNvPr>
            <p:cNvSpPr/>
            <p:nvPr/>
          </p:nvSpPr>
          <p:spPr bwMode="auto">
            <a:xfrm>
              <a:off x="4486203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A7D8E5F3-F676-404D-8734-BCC57072D00A}"/>
                </a:ext>
              </a:extLst>
            </p:cNvPr>
            <p:cNvSpPr/>
            <p:nvPr/>
          </p:nvSpPr>
          <p:spPr bwMode="auto">
            <a:xfrm>
              <a:off x="3939922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4ECF497A-2C39-4EE7-9947-03FE820DE6B6}"/>
                </a:ext>
              </a:extLst>
            </p:cNvPr>
            <p:cNvSpPr/>
            <p:nvPr/>
          </p:nvSpPr>
          <p:spPr bwMode="auto">
            <a:xfrm>
              <a:off x="4049178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AB7D516A-95AB-44D2-BEE5-6EE7816A294F}"/>
                </a:ext>
              </a:extLst>
            </p:cNvPr>
            <p:cNvSpPr/>
            <p:nvPr/>
          </p:nvSpPr>
          <p:spPr bwMode="auto">
            <a:xfrm>
              <a:off x="4158434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1AEDFC3A-1A52-436C-9A33-2813F9E3C77C}"/>
                </a:ext>
              </a:extLst>
            </p:cNvPr>
            <p:cNvSpPr/>
            <p:nvPr/>
          </p:nvSpPr>
          <p:spPr bwMode="auto">
            <a:xfrm>
              <a:off x="3939922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03E61BD4-1470-4E5B-92A0-6B0412DA4AB0}"/>
                </a:ext>
              </a:extLst>
            </p:cNvPr>
            <p:cNvSpPr/>
            <p:nvPr/>
          </p:nvSpPr>
          <p:spPr bwMode="auto">
            <a:xfrm>
              <a:off x="4049178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9E111EA-070B-4BAF-B1F3-52D45BB2A09C}"/>
                </a:ext>
              </a:extLst>
            </p:cNvPr>
            <p:cNvSpPr/>
            <p:nvPr/>
          </p:nvSpPr>
          <p:spPr bwMode="auto">
            <a:xfrm>
              <a:off x="4158434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1AB8121-02DE-4081-8097-2C5F5D2D7E1E}"/>
                </a:ext>
              </a:extLst>
            </p:cNvPr>
            <p:cNvSpPr/>
            <p:nvPr/>
          </p:nvSpPr>
          <p:spPr bwMode="auto">
            <a:xfrm>
              <a:off x="3939922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65FA355-CA80-4802-BD89-80D41E4E34D3}"/>
                </a:ext>
              </a:extLst>
            </p:cNvPr>
            <p:cNvSpPr/>
            <p:nvPr/>
          </p:nvSpPr>
          <p:spPr bwMode="auto">
            <a:xfrm>
              <a:off x="4049178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1673F49-23C9-4F08-9A9D-0EDC52A2D470}"/>
                </a:ext>
              </a:extLst>
            </p:cNvPr>
            <p:cNvSpPr/>
            <p:nvPr/>
          </p:nvSpPr>
          <p:spPr bwMode="auto">
            <a:xfrm>
              <a:off x="4158434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223855B-1C6D-4282-ACEA-1D7645636AEE}"/>
                </a:ext>
              </a:extLst>
            </p:cNvPr>
            <p:cNvSpPr/>
            <p:nvPr/>
          </p:nvSpPr>
          <p:spPr bwMode="auto">
            <a:xfrm>
              <a:off x="4267691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AF06E53-B63D-4926-AA46-050B45DC3B7D}"/>
                </a:ext>
              </a:extLst>
            </p:cNvPr>
            <p:cNvSpPr/>
            <p:nvPr/>
          </p:nvSpPr>
          <p:spPr bwMode="auto">
            <a:xfrm>
              <a:off x="4376947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80C5E62-57A1-4BE1-9A01-10A9730200DA}"/>
                </a:ext>
              </a:extLst>
            </p:cNvPr>
            <p:cNvSpPr/>
            <p:nvPr/>
          </p:nvSpPr>
          <p:spPr bwMode="auto">
            <a:xfrm>
              <a:off x="4486203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86C4578F-9CF3-48BC-98E5-2E9CB47B7ED9}"/>
                </a:ext>
              </a:extLst>
            </p:cNvPr>
            <p:cNvSpPr/>
            <p:nvPr/>
          </p:nvSpPr>
          <p:spPr bwMode="auto">
            <a:xfrm>
              <a:off x="4267691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BAA4B868-34B1-44AF-949F-A7784F624817}"/>
                </a:ext>
              </a:extLst>
            </p:cNvPr>
            <p:cNvSpPr/>
            <p:nvPr/>
          </p:nvSpPr>
          <p:spPr bwMode="auto">
            <a:xfrm>
              <a:off x="4376947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FD2508E0-E7C7-49CF-9BD4-EAE48C0777B2}"/>
                </a:ext>
              </a:extLst>
            </p:cNvPr>
            <p:cNvSpPr/>
            <p:nvPr/>
          </p:nvSpPr>
          <p:spPr bwMode="auto">
            <a:xfrm>
              <a:off x="4486203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EDB57A41-F9D1-4A32-A1CB-BC6690929ECB}"/>
                </a:ext>
              </a:extLst>
            </p:cNvPr>
            <p:cNvSpPr/>
            <p:nvPr/>
          </p:nvSpPr>
          <p:spPr bwMode="auto">
            <a:xfrm>
              <a:off x="4267691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3461CB9-EF04-42D3-921E-4D46E3CFE54C}"/>
                </a:ext>
              </a:extLst>
            </p:cNvPr>
            <p:cNvSpPr/>
            <p:nvPr/>
          </p:nvSpPr>
          <p:spPr bwMode="auto">
            <a:xfrm>
              <a:off x="4376947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E5579BB-CE24-4ED8-B9E4-08969CC2CA71}"/>
                </a:ext>
              </a:extLst>
            </p:cNvPr>
            <p:cNvSpPr/>
            <p:nvPr/>
          </p:nvSpPr>
          <p:spPr bwMode="auto">
            <a:xfrm>
              <a:off x="4486203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4FFB270E-1F90-4308-BA27-BE5F34D94249}"/>
                </a:ext>
              </a:extLst>
            </p:cNvPr>
            <p:cNvSpPr/>
            <p:nvPr/>
          </p:nvSpPr>
          <p:spPr bwMode="auto">
            <a:xfrm>
              <a:off x="4595459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3068F5B9-CE91-4B10-B511-41E0FF13E3F9}"/>
                </a:ext>
              </a:extLst>
            </p:cNvPr>
            <p:cNvSpPr/>
            <p:nvPr/>
          </p:nvSpPr>
          <p:spPr bwMode="auto">
            <a:xfrm>
              <a:off x="4704716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73FF951-AA1D-4E78-85A2-B79673C58800}"/>
                </a:ext>
              </a:extLst>
            </p:cNvPr>
            <p:cNvSpPr/>
            <p:nvPr/>
          </p:nvSpPr>
          <p:spPr bwMode="auto">
            <a:xfrm>
              <a:off x="4813972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39C87F3B-D46B-40ED-BC73-4CCD29FC23FF}"/>
                </a:ext>
              </a:extLst>
            </p:cNvPr>
            <p:cNvSpPr/>
            <p:nvPr/>
          </p:nvSpPr>
          <p:spPr bwMode="auto">
            <a:xfrm>
              <a:off x="4595459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F50898B-64FC-4941-9B12-711791EBA834}"/>
                </a:ext>
              </a:extLst>
            </p:cNvPr>
            <p:cNvSpPr/>
            <p:nvPr/>
          </p:nvSpPr>
          <p:spPr bwMode="auto">
            <a:xfrm>
              <a:off x="4704716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8CF7C9CC-BCBB-4F9E-8CB3-D76F362343F1}"/>
                </a:ext>
              </a:extLst>
            </p:cNvPr>
            <p:cNvSpPr/>
            <p:nvPr/>
          </p:nvSpPr>
          <p:spPr bwMode="auto">
            <a:xfrm>
              <a:off x="4813972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46C11922-898F-4BAB-A42C-5E4857CD8F20}"/>
                </a:ext>
              </a:extLst>
            </p:cNvPr>
            <p:cNvSpPr/>
            <p:nvPr/>
          </p:nvSpPr>
          <p:spPr bwMode="auto">
            <a:xfrm>
              <a:off x="4595459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D7C2BBE5-DE54-48F7-8E41-A2490F41618C}"/>
                </a:ext>
              </a:extLst>
            </p:cNvPr>
            <p:cNvSpPr/>
            <p:nvPr/>
          </p:nvSpPr>
          <p:spPr bwMode="auto">
            <a:xfrm>
              <a:off x="4704716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E8E3A3-E96C-4870-83FF-877F928B00A1}"/>
                </a:ext>
              </a:extLst>
            </p:cNvPr>
            <p:cNvSpPr/>
            <p:nvPr/>
          </p:nvSpPr>
          <p:spPr bwMode="auto">
            <a:xfrm>
              <a:off x="4813972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21AF44D0-053A-4F3B-B53F-A00BE862D834}"/>
                </a:ext>
              </a:extLst>
            </p:cNvPr>
            <p:cNvSpPr/>
            <p:nvPr/>
          </p:nvSpPr>
          <p:spPr bwMode="auto">
            <a:xfrm>
              <a:off x="4923228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A73A8252-F353-4CFE-B91D-5DB6F57BF0A5}"/>
                </a:ext>
              </a:extLst>
            </p:cNvPr>
            <p:cNvSpPr/>
            <p:nvPr/>
          </p:nvSpPr>
          <p:spPr bwMode="auto">
            <a:xfrm>
              <a:off x="5032484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70921B5-CE7F-49C9-838C-CC063906D4E4}"/>
                </a:ext>
              </a:extLst>
            </p:cNvPr>
            <p:cNvSpPr/>
            <p:nvPr/>
          </p:nvSpPr>
          <p:spPr bwMode="auto">
            <a:xfrm>
              <a:off x="5141741" y="317096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483622E-734D-41A1-BD47-B5071B9C3C33}"/>
                </a:ext>
              </a:extLst>
            </p:cNvPr>
            <p:cNvSpPr/>
            <p:nvPr/>
          </p:nvSpPr>
          <p:spPr bwMode="auto">
            <a:xfrm>
              <a:off x="4923228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ED5850E3-1A0B-487E-A278-28151A2AEF0B}"/>
                </a:ext>
              </a:extLst>
            </p:cNvPr>
            <p:cNvSpPr/>
            <p:nvPr/>
          </p:nvSpPr>
          <p:spPr bwMode="auto">
            <a:xfrm>
              <a:off x="5032484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E0841289-4F97-4548-86B1-93D3BC110AEE}"/>
                </a:ext>
              </a:extLst>
            </p:cNvPr>
            <p:cNvSpPr/>
            <p:nvPr/>
          </p:nvSpPr>
          <p:spPr bwMode="auto">
            <a:xfrm>
              <a:off x="5141741" y="329644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861BAEF3-13C4-4012-91BA-EDAC5E750B41}"/>
                </a:ext>
              </a:extLst>
            </p:cNvPr>
            <p:cNvSpPr/>
            <p:nvPr/>
          </p:nvSpPr>
          <p:spPr bwMode="auto">
            <a:xfrm>
              <a:off x="4923228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18A421A4-ED96-472D-9D98-EF888ADBD69B}"/>
                </a:ext>
              </a:extLst>
            </p:cNvPr>
            <p:cNvSpPr/>
            <p:nvPr/>
          </p:nvSpPr>
          <p:spPr bwMode="auto">
            <a:xfrm>
              <a:off x="5032484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7090386-6B6C-4B3F-A3B4-1A6E8491A9B9}"/>
                </a:ext>
              </a:extLst>
            </p:cNvPr>
            <p:cNvSpPr/>
            <p:nvPr/>
          </p:nvSpPr>
          <p:spPr bwMode="auto">
            <a:xfrm>
              <a:off x="5141741" y="342193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2F6861B4-9471-43CE-9928-AE360E969CD5}"/>
                </a:ext>
              </a:extLst>
            </p:cNvPr>
            <p:cNvSpPr/>
            <p:nvPr/>
          </p:nvSpPr>
          <p:spPr bwMode="auto">
            <a:xfrm>
              <a:off x="4595459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F0516E60-A43D-43F8-927D-B9B2DF1F0960}"/>
                </a:ext>
              </a:extLst>
            </p:cNvPr>
            <p:cNvSpPr/>
            <p:nvPr/>
          </p:nvSpPr>
          <p:spPr bwMode="auto">
            <a:xfrm>
              <a:off x="4704716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85BB4B2C-6336-4640-B473-266FB205AA0D}"/>
                </a:ext>
              </a:extLst>
            </p:cNvPr>
            <p:cNvSpPr/>
            <p:nvPr/>
          </p:nvSpPr>
          <p:spPr bwMode="auto">
            <a:xfrm>
              <a:off x="4813972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3EA59083-C60D-4FB8-A4F1-70AEA2A28FE6}"/>
                </a:ext>
              </a:extLst>
            </p:cNvPr>
            <p:cNvSpPr/>
            <p:nvPr/>
          </p:nvSpPr>
          <p:spPr bwMode="auto">
            <a:xfrm>
              <a:off x="4595459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EADC40F8-DAA6-45EC-8685-9102AE6251F4}"/>
                </a:ext>
              </a:extLst>
            </p:cNvPr>
            <p:cNvSpPr/>
            <p:nvPr/>
          </p:nvSpPr>
          <p:spPr bwMode="auto">
            <a:xfrm>
              <a:off x="4704716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9CEB7019-997A-4192-A87B-70410BEDC4D7}"/>
                </a:ext>
              </a:extLst>
            </p:cNvPr>
            <p:cNvSpPr/>
            <p:nvPr/>
          </p:nvSpPr>
          <p:spPr bwMode="auto">
            <a:xfrm>
              <a:off x="4813972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8124D40-D119-4DB6-888D-3F4AA609A4D4}"/>
                </a:ext>
              </a:extLst>
            </p:cNvPr>
            <p:cNvSpPr/>
            <p:nvPr/>
          </p:nvSpPr>
          <p:spPr bwMode="auto">
            <a:xfrm>
              <a:off x="4595459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1E57E04-53A7-4286-A654-D2C6A545302C}"/>
                </a:ext>
              </a:extLst>
            </p:cNvPr>
            <p:cNvSpPr/>
            <p:nvPr/>
          </p:nvSpPr>
          <p:spPr bwMode="auto">
            <a:xfrm>
              <a:off x="4704716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81F2AB54-5D9F-440E-A396-EC86315C9105}"/>
                </a:ext>
              </a:extLst>
            </p:cNvPr>
            <p:cNvSpPr/>
            <p:nvPr/>
          </p:nvSpPr>
          <p:spPr bwMode="auto">
            <a:xfrm>
              <a:off x="4813972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6A33595-2E3E-4566-95BB-C37D3024420F}"/>
                </a:ext>
              </a:extLst>
            </p:cNvPr>
            <p:cNvSpPr/>
            <p:nvPr/>
          </p:nvSpPr>
          <p:spPr bwMode="auto">
            <a:xfrm>
              <a:off x="4923228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CAB18D64-8548-40C8-AF74-D94519175309}"/>
                </a:ext>
              </a:extLst>
            </p:cNvPr>
            <p:cNvSpPr/>
            <p:nvPr/>
          </p:nvSpPr>
          <p:spPr bwMode="auto">
            <a:xfrm>
              <a:off x="5032484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22B97AE-6DC8-470E-81AE-99A2ED2CED65}"/>
                </a:ext>
              </a:extLst>
            </p:cNvPr>
            <p:cNvSpPr/>
            <p:nvPr/>
          </p:nvSpPr>
          <p:spPr bwMode="auto">
            <a:xfrm>
              <a:off x="5141741" y="354741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F67DAB6A-C092-4FD4-9424-95BD2073FEB3}"/>
                </a:ext>
              </a:extLst>
            </p:cNvPr>
            <p:cNvSpPr/>
            <p:nvPr/>
          </p:nvSpPr>
          <p:spPr bwMode="auto">
            <a:xfrm>
              <a:off x="4923228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7AB924E-E4F6-4382-B2A2-AB71A01963F0}"/>
                </a:ext>
              </a:extLst>
            </p:cNvPr>
            <p:cNvSpPr/>
            <p:nvPr/>
          </p:nvSpPr>
          <p:spPr bwMode="auto">
            <a:xfrm>
              <a:off x="5032484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1217C28E-03ED-4A47-A74C-D6AA6D975E0E}"/>
                </a:ext>
              </a:extLst>
            </p:cNvPr>
            <p:cNvSpPr/>
            <p:nvPr/>
          </p:nvSpPr>
          <p:spPr bwMode="auto">
            <a:xfrm>
              <a:off x="5141741" y="367290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0649DAD-B38D-4A55-9EE2-92B0CA15E10E}"/>
                </a:ext>
              </a:extLst>
            </p:cNvPr>
            <p:cNvSpPr/>
            <p:nvPr/>
          </p:nvSpPr>
          <p:spPr bwMode="auto">
            <a:xfrm>
              <a:off x="4923228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A5D0F02F-8987-4E8F-B010-DD7764B66A61}"/>
                </a:ext>
              </a:extLst>
            </p:cNvPr>
            <p:cNvSpPr/>
            <p:nvPr/>
          </p:nvSpPr>
          <p:spPr bwMode="auto">
            <a:xfrm>
              <a:off x="5032484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853247DB-232B-4BD8-94E7-2547FC10ADA2}"/>
                </a:ext>
              </a:extLst>
            </p:cNvPr>
            <p:cNvSpPr/>
            <p:nvPr/>
          </p:nvSpPr>
          <p:spPr bwMode="auto">
            <a:xfrm>
              <a:off x="5141741" y="379838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E27F1C9-73E7-4377-91EA-5B2B84C5EBE5}"/>
                </a:ext>
              </a:extLst>
            </p:cNvPr>
            <p:cNvSpPr/>
            <p:nvPr/>
          </p:nvSpPr>
          <p:spPr bwMode="auto">
            <a:xfrm>
              <a:off x="2629981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856DCC9E-9611-4795-A30F-D83DEE54207B}"/>
                </a:ext>
              </a:extLst>
            </p:cNvPr>
            <p:cNvSpPr/>
            <p:nvPr/>
          </p:nvSpPr>
          <p:spPr bwMode="auto">
            <a:xfrm>
              <a:off x="2739237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91971BEF-81C1-4D5C-ABD3-F34BE904E335}"/>
                </a:ext>
              </a:extLst>
            </p:cNvPr>
            <p:cNvSpPr/>
            <p:nvPr/>
          </p:nvSpPr>
          <p:spPr bwMode="auto">
            <a:xfrm>
              <a:off x="2848494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F21E246-B024-47BE-AC8B-9754B9AB7A7D}"/>
                </a:ext>
              </a:extLst>
            </p:cNvPr>
            <p:cNvSpPr/>
            <p:nvPr/>
          </p:nvSpPr>
          <p:spPr bwMode="auto">
            <a:xfrm>
              <a:off x="2629981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3AD9E62E-C545-4B1D-9DAB-E551FC5FB644}"/>
                </a:ext>
              </a:extLst>
            </p:cNvPr>
            <p:cNvSpPr/>
            <p:nvPr/>
          </p:nvSpPr>
          <p:spPr bwMode="auto">
            <a:xfrm>
              <a:off x="2739237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2BED5AA0-9BA8-4654-A58F-01A51F653CA8}"/>
                </a:ext>
              </a:extLst>
            </p:cNvPr>
            <p:cNvSpPr/>
            <p:nvPr/>
          </p:nvSpPr>
          <p:spPr bwMode="auto">
            <a:xfrm>
              <a:off x="2848494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B83EE4DC-7933-400C-9A7E-B51EB5CEE12A}"/>
                </a:ext>
              </a:extLst>
            </p:cNvPr>
            <p:cNvSpPr/>
            <p:nvPr/>
          </p:nvSpPr>
          <p:spPr bwMode="auto">
            <a:xfrm>
              <a:off x="2629981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798BFD39-BD9D-451D-8E63-131D31943296}"/>
                </a:ext>
              </a:extLst>
            </p:cNvPr>
            <p:cNvSpPr/>
            <p:nvPr/>
          </p:nvSpPr>
          <p:spPr bwMode="auto">
            <a:xfrm>
              <a:off x="2739237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1413A39F-B928-4323-A2F8-6A226B51D728}"/>
                </a:ext>
              </a:extLst>
            </p:cNvPr>
            <p:cNvSpPr/>
            <p:nvPr/>
          </p:nvSpPr>
          <p:spPr bwMode="auto">
            <a:xfrm>
              <a:off x="2848494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8E34E019-3262-43F9-8AA2-7F0BBBE27C26}"/>
                </a:ext>
              </a:extLst>
            </p:cNvPr>
            <p:cNvSpPr/>
            <p:nvPr/>
          </p:nvSpPr>
          <p:spPr bwMode="auto">
            <a:xfrm>
              <a:off x="2957750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51C71FD-9F4B-4F90-95CE-553134284062}"/>
                </a:ext>
              </a:extLst>
            </p:cNvPr>
            <p:cNvSpPr/>
            <p:nvPr/>
          </p:nvSpPr>
          <p:spPr bwMode="auto">
            <a:xfrm>
              <a:off x="3067006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8D414D2E-6DA4-45D5-A5E4-319123B62CA9}"/>
                </a:ext>
              </a:extLst>
            </p:cNvPr>
            <p:cNvSpPr/>
            <p:nvPr/>
          </p:nvSpPr>
          <p:spPr bwMode="auto">
            <a:xfrm>
              <a:off x="3176262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8CE247F6-DE9D-4631-9384-EDBF5C3CDA12}"/>
                </a:ext>
              </a:extLst>
            </p:cNvPr>
            <p:cNvSpPr/>
            <p:nvPr/>
          </p:nvSpPr>
          <p:spPr bwMode="auto">
            <a:xfrm>
              <a:off x="2957750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150562E0-EB67-4BF8-B81B-05A825B6E8FE}"/>
                </a:ext>
              </a:extLst>
            </p:cNvPr>
            <p:cNvSpPr/>
            <p:nvPr/>
          </p:nvSpPr>
          <p:spPr bwMode="auto">
            <a:xfrm>
              <a:off x="3067006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ACF3870-CC37-4667-A96D-6C46FA3CC3BC}"/>
                </a:ext>
              </a:extLst>
            </p:cNvPr>
            <p:cNvSpPr/>
            <p:nvPr/>
          </p:nvSpPr>
          <p:spPr bwMode="auto">
            <a:xfrm>
              <a:off x="3176262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120DB80-4C65-4CDF-B562-914E1A791A25}"/>
                </a:ext>
              </a:extLst>
            </p:cNvPr>
            <p:cNvSpPr/>
            <p:nvPr/>
          </p:nvSpPr>
          <p:spPr bwMode="auto">
            <a:xfrm>
              <a:off x="2957750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304D0FC9-363C-46F6-BC27-D56D85EF69D4}"/>
                </a:ext>
              </a:extLst>
            </p:cNvPr>
            <p:cNvSpPr/>
            <p:nvPr/>
          </p:nvSpPr>
          <p:spPr bwMode="auto">
            <a:xfrm>
              <a:off x="3067006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88D11776-F002-4350-8243-8CC1D20DD1E8}"/>
                </a:ext>
              </a:extLst>
            </p:cNvPr>
            <p:cNvSpPr/>
            <p:nvPr/>
          </p:nvSpPr>
          <p:spPr bwMode="auto">
            <a:xfrm>
              <a:off x="3176262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9009EF29-C392-4F9A-923E-F25B28EEEA20}"/>
                </a:ext>
              </a:extLst>
            </p:cNvPr>
            <p:cNvSpPr/>
            <p:nvPr/>
          </p:nvSpPr>
          <p:spPr bwMode="auto">
            <a:xfrm>
              <a:off x="2629981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53C2C55-6163-4656-A542-E552E444FAB8}"/>
                </a:ext>
              </a:extLst>
            </p:cNvPr>
            <p:cNvSpPr/>
            <p:nvPr/>
          </p:nvSpPr>
          <p:spPr bwMode="auto">
            <a:xfrm>
              <a:off x="2739237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B19E3C81-AC8F-402F-AC44-ED463ACC36D4}"/>
                </a:ext>
              </a:extLst>
            </p:cNvPr>
            <p:cNvSpPr/>
            <p:nvPr/>
          </p:nvSpPr>
          <p:spPr bwMode="auto">
            <a:xfrm>
              <a:off x="2848494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9C17D9F7-138F-4E42-B023-482C09D80F4D}"/>
                </a:ext>
              </a:extLst>
            </p:cNvPr>
            <p:cNvSpPr/>
            <p:nvPr/>
          </p:nvSpPr>
          <p:spPr bwMode="auto">
            <a:xfrm>
              <a:off x="2629981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5582BC2A-F794-4F4F-BEA3-88C9EA01D98E}"/>
                </a:ext>
              </a:extLst>
            </p:cNvPr>
            <p:cNvSpPr/>
            <p:nvPr/>
          </p:nvSpPr>
          <p:spPr bwMode="auto">
            <a:xfrm>
              <a:off x="2739237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8BA5F5F5-1741-4F90-8681-EBE72062D2B7}"/>
                </a:ext>
              </a:extLst>
            </p:cNvPr>
            <p:cNvSpPr/>
            <p:nvPr/>
          </p:nvSpPr>
          <p:spPr bwMode="auto">
            <a:xfrm>
              <a:off x="2848494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68A038D1-CE7D-4C65-822C-E3E73D5B8032}"/>
                </a:ext>
              </a:extLst>
            </p:cNvPr>
            <p:cNvSpPr/>
            <p:nvPr/>
          </p:nvSpPr>
          <p:spPr bwMode="auto">
            <a:xfrm>
              <a:off x="2629981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978D198-813B-43D0-A05A-13CC3E3FF09E}"/>
                </a:ext>
              </a:extLst>
            </p:cNvPr>
            <p:cNvSpPr/>
            <p:nvPr/>
          </p:nvSpPr>
          <p:spPr bwMode="auto">
            <a:xfrm>
              <a:off x="2739237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8CE31134-3F89-483E-80AA-1D1A2FF113C8}"/>
                </a:ext>
              </a:extLst>
            </p:cNvPr>
            <p:cNvSpPr/>
            <p:nvPr/>
          </p:nvSpPr>
          <p:spPr bwMode="auto">
            <a:xfrm>
              <a:off x="2848494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8E3E28E0-4B95-436E-B27E-FD5340634CD3}"/>
                </a:ext>
              </a:extLst>
            </p:cNvPr>
            <p:cNvSpPr/>
            <p:nvPr/>
          </p:nvSpPr>
          <p:spPr bwMode="auto">
            <a:xfrm>
              <a:off x="2957750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933D65A4-1A3F-41F5-A03E-805BD7546EE2}"/>
                </a:ext>
              </a:extLst>
            </p:cNvPr>
            <p:cNvSpPr/>
            <p:nvPr/>
          </p:nvSpPr>
          <p:spPr bwMode="auto">
            <a:xfrm>
              <a:off x="3067006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6FD51CC-9A9C-498A-9FEF-69C005254DC0}"/>
                </a:ext>
              </a:extLst>
            </p:cNvPr>
            <p:cNvSpPr/>
            <p:nvPr/>
          </p:nvSpPr>
          <p:spPr bwMode="auto">
            <a:xfrm>
              <a:off x="3176262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C4059569-19EB-4D25-BBDD-05E71B43B66F}"/>
                </a:ext>
              </a:extLst>
            </p:cNvPr>
            <p:cNvSpPr/>
            <p:nvPr/>
          </p:nvSpPr>
          <p:spPr bwMode="auto">
            <a:xfrm>
              <a:off x="2957750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F740E708-732B-409E-8FE1-2A1E3DC3EAD0}"/>
                </a:ext>
              </a:extLst>
            </p:cNvPr>
            <p:cNvSpPr/>
            <p:nvPr/>
          </p:nvSpPr>
          <p:spPr bwMode="auto">
            <a:xfrm>
              <a:off x="3067006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A3D4A4BE-3C1D-46F2-AAB3-429920ADAF96}"/>
                </a:ext>
              </a:extLst>
            </p:cNvPr>
            <p:cNvSpPr/>
            <p:nvPr/>
          </p:nvSpPr>
          <p:spPr bwMode="auto">
            <a:xfrm>
              <a:off x="3176262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F28B3BD1-E05C-4B9D-B96E-29B55E43564E}"/>
                </a:ext>
              </a:extLst>
            </p:cNvPr>
            <p:cNvSpPr/>
            <p:nvPr/>
          </p:nvSpPr>
          <p:spPr bwMode="auto">
            <a:xfrm>
              <a:off x="2957750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5CDBE8D9-06A4-431C-A4D0-65C75296DE99}"/>
                </a:ext>
              </a:extLst>
            </p:cNvPr>
            <p:cNvSpPr/>
            <p:nvPr/>
          </p:nvSpPr>
          <p:spPr bwMode="auto">
            <a:xfrm>
              <a:off x="3067006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478E4E3B-845B-49B9-863F-AF921B5A462C}"/>
                </a:ext>
              </a:extLst>
            </p:cNvPr>
            <p:cNvSpPr/>
            <p:nvPr/>
          </p:nvSpPr>
          <p:spPr bwMode="auto">
            <a:xfrm>
              <a:off x="3176262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2C1026AE-2D3E-452E-8EEE-9CE1F7729B7D}"/>
                </a:ext>
              </a:extLst>
            </p:cNvPr>
            <p:cNvSpPr/>
            <p:nvPr/>
          </p:nvSpPr>
          <p:spPr bwMode="auto">
            <a:xfrm>
              <a:off x="3285519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047002AC-5E83-45AD-8EB8-52D7A20D39A9}"/>
                </a:ext>
              </a:extLst>
            </p:cNvPr>
            <p:cNvSpPr/>
            <p:nvPr/>
          </p:nvSpPr>
          <p:spPr bwMode="auto">
            <a:xfrm>
              <a:off x="3394775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6392EA29-442E-4B85-87B7-D49A60DC1E0B}"/>
                </a:ext>
              </a:extLst>
            </p:cNvPr>
            <p:cNvSpPr/>
            <p:nvPr/>
          </p:nvSpPr>
          <p:spPr bwMode="auto">
            <a:xfrm>
              <a:off x="3504031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B76157C-8F45-42C0-914B-70E05AF65AA5}"/>
                </a:ext>
              </a:extLst>
            </p:cNvPr>
            <p:cNvSpPr/>
            <p:nvPr/>
          </p:nvSpPr>
          <p:spPr bwMode="auto">
            <a:xfrm>
              <a:off x="3285519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E877BB83-74AC-4C1D-9C0B-4D06502C2DAC}"/>
                </a:ext>
              </a:extLst>
            </p:cNvPr>
            <p:cNvSpPr/>
            <p:nvPr/>
          </p:nvSpPr>
          <p:spPr bwMode="auto">
            <a:xfrm>
              <a:off x="3394775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4CA0329D-DA04-4610-8670-8DD31B420069}"/>
                </a:ext>
              </a:extLst>
            </p:cNvPr>
            <p:cNvSpPr/>
            <p:nvPr/>
          </p:nvSpPr>
          <p:spPr bwMode="auto">
            <a:xfrm>
              <a:off x="3504031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969C7465-081F-4CF7-9535-FA0BFC888310}"/>
                </a:ext>
              </a:extLst>
            </p:cNvPr>
            <p:cNvSpPr/>
            <p:nvPr/>
          </p:nvSpPr>
          <p:spPr bwMode="auto">
            <a:xfrm>
              <a:off x="3285519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02DFDB85-D08F-4EAE-B15E-E2743C01EACC}"/>
                </a:ext>
              </a:extLst>
            </p:cNvPr>
            <p:cNvSpPr/>
            <p:nvPr/>
          </p:nvSpPr>
          <p:spPr bwMode="auto">
            <a:xfrm>
              <a:off x="3394775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4769B77-C334-44B9-91A5-6975807F7F5B}"/>
                </a:ext>
              </a:extLst>
            </p:cNvPr>
            <p:cNvSpPr/>
            <p:nvPr/>
          </p:nvSpPr>
          <p:spPr bwMode="auto">
            <a:xfrm>
              <a:off x="3504031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BBB911FF-39BD-409A-9B05-E5D5E1D430CF}"/>
                </a:ext>
              </a:extLst>
            </p:cNvPr>
            <p:cNvSpPr/>
            <p:nvPr/>
          </p:nvSpPr>
          <p:spPr bwMode="auto">
            <a:xfrm>
              <a:off x="3613287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3A6D1AD5-9C78-4272-80C7-F46E4395DC18}"/>
                </a:ext>
              </a:extLst>
            </p:cNvPr>
            <p:cNvSpPr/>
            <p:nvPr/>
          </p:nvSpPr>
          <p:spPr bwMode="auto">
            <a:xfrm>
              <a:off x="3722544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90A41406-964B-4304-878E-7E99E338F138}"/>
                </a:ext>
              </a:extLst>
            </p:cNvPr>
            <p:cNvSpPr/>
            <p:nvPr/>
          </p:nvSpPr>
          <p:spPr bwMode="auto">
            <a:xfrm>
              <a:off x="3831800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7397D658-FC3E-40C1-9043-2A897F46A865}"/>
                </a:ext>
              </a:extLst>
            </p:cNvPr>
            <p:cNvSpPr/>
            <p:nvPr/>
          </p:nvSpPr>
          <p:spPr bwMode="auto">
            <a:xfrm>
              <a:off x="3613287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ADA488E0-C6BC-404B-B11D-706B6CDC2E54}"/>
                </a:ext>
              </a:extLst>
            </p:cNvPr>
            <p:cNvSpPr/>
            <p:nvPr/>
          </p:nvSpPr>
          <p:spPr bwMode="auto">
            <a:xfrm>
              <a:off x="3722544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3AD9AF25-B0A1-4C23-8B40-AB8524D7CE88}"/>
                </a:ext>
              </a:extLst>
            </p:cNvPr>
            <p:cNvSpPr/>
            <p:nvPr/>
          </p:nvSpPr>
          <p:spPr bwMode="auto">
            <a:xfrm>
              <a:off x="3831800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0441FF7A-0217-4FB2-AF81-137E9BE80EDA}"/>
                </a:ext>
              </a:extLst>
            </p:cNvPr>
            <p:cNvSpPr/>
            <p:nvPr/>
          </p:nvSpPr>
          <p:spPr bwMode="auto">
            <a:xfrm>
              <a:off x="3613287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890BB99F-F64D-4230-B647-3F597366E988}"/>
                </a:ext>
              </a:extLst>
            </p:cNvPr>
            <p:cNvSpPr/>
            <p:nvPr/>
          </p:nvSpPr>
          <p:spPr bwMode="auto">
            <a:xfrm>
              <a:off x="3722544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B8ADCFCF-D491-420F-8DCD-CB2D0AAECFE6}"/>
                </a:ext>
              </a:extLst>
            </p:cNvPr>
            <p:cNvSpPr/>
            <p:nvPr/>
          </p:nvSpPr>
          <p:spPr bwMode="auto">
            <a:xfrm>
              <a:off x="3831800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6198E790-4E39-4AAB-8C05-6A5294D73A83}"/>
                </a:ext>
              </a:extLst>
            </p:cNvPr>
            <p:cNvSpPr/>
            <p:nvPr/>
          </p:nvSpPr>
          <p:spPr bwMode="auto">
            <a:xfrm>
              <a:off x="3285519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EE49D07D-7EF5-450A-9F22-047FB3D499B7}"/>
                </a:ext>
              </a:extLst>
            </p:cNvPr>
            <p:cNvSpPr/>
            <p:nvPr/>
          </p:nvSpPr>
          <p:spPr bwMode="auto">
            <a:xfrm>
              <a:off x="3394775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00B239E-2C22-4CE9-8901-6BD071A572F0}"/>
                </a:ext>
              </a:extLst>
            </p:cNvPr>
            <p:cNvSpPr/>
            <p:nvPr/>
          </p:nvSpPr>
          <p:spPr bwMode="auto">
            <a:xfrm>
              <a:off x="3504031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70A38385-49B6-497F-A086-2E4E291B8ED4}"/>
                </a:ext>
              </a:extLst>
            </p:cNvPr>
            <p:cNvSpPr/>
            <p:nvPr/>
          </p:nvSpPr>
          <p:spPr bwMode="auto">
            <a:xfrm>
              <a:off x="3285519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DEEEC066-171E-4816-9326-16E3AD442A41}"/>
                </a:ext>
              </a:extLst>
            </p:cNvPr>
            <p:cNvSpPr/>
            <p:nvPr/>
          </p:nvSpPr>
          <p:spPr bwMode="auto">
            <a:xfrm>
              <a:off x="3394775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1D265816-D822-45E3-B044-66A14E50C778}"/>
                </a:ext>
              </a:extLst>
            </p:cNvPr>
            <p:cNvSpPr/>
            <p:nvPr/>
          </p:nvSpPr>
          <p:spPr bwMode="auto">
            <a:xfrm>
              <a:off x="3504031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467A478-C852-483D-9E88-ED1544CBF922}"/>
                </a:ext>
              </a:extLst>
            </p:cNvPr>
            <p:cNvSpPr/>
            <p:nvPr/>
          </p:nvSpPr>
          <p:spPr bwMode="auto">
            <a:xfrm>
              <a:off x="3285519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ECA09F7-C6BB-4B75-AC25-65F008EA498F}"/>
                </a:ext>
              </a:extLst>
            </p:cNvPr>
            <p:cNvSpPr/>
            <p:nvPr/>
          </p:nvSpPr>
          <p:spPr bwMode="auto">
            <a:xfrm>
              <a:off x="3394775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3DD6F3B-F2E7-40C1-85E4-459B03666C59}"/>
                </a:ext>
              </a:extLst>
            </p:cNvPr>
            <p:cNvSpPr/>
            <p:nvPr/>
          </p:nvSpPr>
          <p:spPr bwMode="auto">
            <a:xfrm>
              <a:off x="3504031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675C4068-007C-47BC-9EBA-55790C78922C}"/>
                </a:ext>
              </a:extLst>
            </p:cNvPr>
            <p:cNvSpPr/>
            <p:nvPr/>
          </p:nvSpPr>
          <p:spPr bwMode="auto">
            <a:xfrm>
              <a:off x="3613287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92CE4ABE-2033-4641-85AA-E05A656B71D7}"/>
                </a:ext>
              </a:extLst>
            </p:cNvPr>
            <p:cNvSpPr/>
            <p:nvPr/>
          </p:nvSpPr>
          <p:spPr bwMode="auto">
            <a:xfrm>
              <a:off x="3722544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1CA87026-DE3A-4B7A-A021-4155CBEF9954}"/>
                </a:ext>
              </a:extLst>
            </p:cNvPr>
            <p:cNvSpPr/>
            <p:nvPr/>
          </p:nvSpPr>
          <p:spPr bwMode="auto">
            <a:xfrm>
              <a:off x="3831800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2516F895-311D-4FBA-A020-CA5F7F52160D}"/>
                </a:ext>
              </a:extLst>
            </p:cNvPr>
            <p:cNvSpPr/>
            <p:nvPr/>
          </p:nvSpPr>
          <p:spPr bwMode="auto">
            <a:xfrm>
              <a:off x="3613287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DD000DB9-3758-4051-B76B-98D6FA3514A8}"/>
                </a:ext>
              </a:extLst>
            </p:cNvPr>
            <p:cNvSpPr/>
            <p:nvPr/>
          </p:nvSpPr>
          <p:spPr bwMode="auto">
            <a:xfrm>
              <a:off x="3722544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A86D44AC-637F-4461-8910-7E9B93A8A716}"/>
                </a:ext>
              </a:extLst>
            </p:cNvPr>
            <p:cNvSpPr/>
            <p:nvPr/>
          </p:nvSpPr>
          <p:spPr bwMode="auto">
            <a:xfrm>
              <a:off x="3831800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C0B61473-AC5A-4564-AB2D-4A14FAFAD707}"/>
                </a:ext>
              </a:extLst>
            </p:cNvPr>
            <p:cNvSpPr/>
            <p:nvPr/>
          </p:nvSpPr>
          <p:spPr bwMode="auto">
            <a:xfrm>
              <a:off x="3613287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6D579886-5CB7-4096-8912-DAE7FC928F34}"/>
                </a:ext>
              </a:extLst>
            </p:cNvPr>
            <p:cNvSpPr/>
            <p:nvPr/>
          </p:nvSpPr>
          <p:spPr bwMode="auto">
            <a:xfrm>
              <a:off x="3722544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41191437-290E-4BEE-9ABB-9E7CCC9E1A63}"/>
                </a:ext>
              </a:extLst>
            </p:cNvPr>
            <p:cNvSpPr/>
            <p:nvPr/>
          </p:nvSpPr>
          <p:spPr bwMode="auto">
            <a:xfrm>
              <a:off x="3831800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481B7846-327D-4DF7-BEFE-2392FF1656AA}"/>
                </a:ext>
              </a:extLst>
            </p:cNvPr>
            <p:cNvSpPr/>
            <p:nvPr/>
          </p:nvSpPr>
          <p:spPr bwMode="auto">
            <a:xfrm>
              <a:off x="2629981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F4C2772C-AB02-4855-B57E-9A468156B629}"/>
                </a:ext>
              </a:extLst>
            </p:cNvPr>
            <p:cNvSpPr/>
            <p:nvPr/>
          </p:nvSpPr>
          <p:spPr bwMode="auto">
            <a:xfrm>
              <a:off x="2739237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ACAFAA5-2E1E-42CE-B97F-13B9CC1C36BB}"/>
                </a:ext>
              </a:extLst>
            </p:cNvPr>
            <p:cNvSpPr/>
            <p:nvPr/>
          </p:nvSpPr>
          <p:spPr bwMode="auto">
            <a:xfrm>
              <a:off x="2848494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F274FCC5-E13E-4845-90EA-4D7302F97F18}"/>
                </a:ext>
              </a:extLst>
            </p:cNvPr>
            <p:cNvSpPr/>
            <p:nvPr/>
          </p:nvSpPr>
          <p:spPr bwMode="auto">
            <a:xfrm>
              <a:off x="2629981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A33C5AD-5985-4FF9-901F-B4BBD4B8B138}"/>
                </a:ext>
              </a:extLst>
            </p:cNvPr>
            <p:cNvSpPr/>
            <p:nvPr/>
          </p:nvSpPr>
          <p:spPr bwMode="auto">
            <a:xfrm>
              <a:off x="2739237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21D16334-10E8-416A-BF4F-1FF2F7CF5AC3}"/>
                </a:ext>
              </a:extLst>
            </p:cNvPr>
            <p:cNvSpPr/>
            <p:nvPr/>
          </p:nvSpPr>
          <p:spPr bwMode="auto">
            <a:xfrm>
              <a:off x="2848494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5439E31E-6D3B-497B-8E04-26D1E4B301FA}"/>
                </a:ext>
              </a:extLst>
            </p:cNvPr>
            <p:cNvSpPr/>
            <p:nvPr/>
          </p:nvSpPr>
          <p:spPr bwMode="auto">
            <a:xfrm>
              <a:off x="2629981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5FA40168-4F99-48F5-BEDC-8FDFFF4860D8}"/>
                </a:ext>
              </a:extLst>
            </p:cNvPr>
            <p:cNvSpPr/>
            <p:nvPr/>
          </p:nvSpPr>
          <p:spPr bwMode="auto">
            <a:xfrm>
              <a:off x="2739237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C8280671-8ABF-4054-B00C-5EAC97010268}"/>
                </a:ext>
              </a:extLst>
            </p:cNvPr>
            <p:cNvSpPr/>
            <p:nvPr/>
          </p:nvSpPr>
          <p:spPr bwMode="auto">
            <a:xfrm>
              <a:off x="2848494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CA89A2FB-03BD-47BB-9866-7B1101B36AC4}"/>
                </a:ext>
              </a:extLst>
            </p:cNvPr>
            <p:cNvSpPr/>
            <p:nvPr/>
          </p:nvSpPr>
          <p:spPr bwMode="auto">
            <a:xfrm>
              <a:off x="2957750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22385000-C95B-41FC-A464-CA12DAE52D45}"/>
                </a:ext>
              </a:extLst>
            </p:cNvPr>
            <p:cNvSpPr/>
            <p:nvPr/>
          </p:nvSpPr>
          <p:spPr bwMode="auto">
            <a:xfrm>
              <a:off x="3067006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FD1D9562-15C7-4288-B950-171E1B905FD6}"/>
                </a:ext>
              </a:extLst>
            </p:cNvPr>
            <p:cNvSpPr/>
            <p:nvPr/>
          </p:nvSpPr>
          <p:spPr bwMode="auto">
            <a:xfrm>
              <a:off x="3176262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D7459631-A30C-42BD-9711-5E9AC46C9E0E}"/>
                </a:ext>
              </a:extLst>
            </p:cNvPr>
            <p:cNvSpPr/>
            <p:nvPr/>
          </p:nvSpPr>
          <p:spPr bwMode="auto">
            <a:xfrm>
              <a:off x="2957750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882FF0F4-6086-450A-BED0-4CDA70ED8EE8}"/>
                </a:ext>
              </a:extLst>
            </p:cNvPr>
            <p:cNvSpPr/>
            <p:nvPr/>
          </p:nvSpPr>
          <p:spPr bwMode="auto">
            <a:xfrm>
              <a:off x="3067006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E3F44E0F-474A-44EB-B98D-5FFA2893346B}"/>
                </a:ext>
              </a:extLst>
            </p:cNvPr>
            <p:cNvSpPr/>
            <p:nvPr/>
          </p:nvSpPr>
          <p:spPr bwMode="auto">
            <a:xfrm>
              <a:off x="3176262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0756C81D-86A5-4FEA-B215-87382B658E96}"/>
                </a:ext>
              </a:extLst>
            </p:cNvPr>
            <p:cNvSpPr/>
            <p:nvPr/>
          </p:nvSpPr>
          <p:spPr bwMode="auto">
            <a:xfrm>
              <a:off x="2957750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61049DC-B6C6-4B0F-8601-E619E18713FC}"/>
                </a:ext>
              </a:extLst>
            </p:cNvPr>
            <p:cNvSpPr/>
            <p:nvPr/>
          </p:nvSpPr>
          <p:spPr bwMode="auto">
            <a:xfrm>
              <a:off x="3067006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2D3A69A-B392-4F19-9984-E4535AB1255D}"/>
                </a:ext>
              </a:extLst>
            </p:cNvPr>
            <p:cNvSpPr/>
            <p:nvPr/>
          </p:nvSpPr>
          <p:spPr bwMode="auto">
            <a:xfrm>
              <a:off x="3176262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DF6A1D-F994-4A39-B152-753E85DFD099}"/>
                </a:ext>
              </a:extLst>
            </p:cNvPr>
            <p:cNvSpPr/>
            <p:nvPr/>
          </p:nvSpPr>
          <p:spPr bwMode="auto">
            <a:xfrm>
              <a:off x="2629981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52466C29-561B-43AA-BCE9-10E966F5EDC6}"/>
                </a:ext>
              </a:extLst>
            </p:cNvPr>
            <p:cNvSpPr/>
            <p:nvPr/>
          </p:nvSpPr>
          <p:spPr bwMode="auto">
            <a:xfrm>
              <a:off x="2739237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B3C23980-A45A-4F9A-92EA-97F8B870AA47}"/>
                </a:ext>
              </a:extLst>
            </p:cNvPr>
            <p:cNvSpPr/>
            <p:nvPr/>
          </p:nvSpPr>
          <p:spPr bwMode="auto">
            <a:xfrm>
              <a:off x="2848494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F62AE210-8362-401F-8D3F-E7974628C497}"/>
                </a:ext>
              </a:extLst>
            </p:cNvPr>
            <p:cNvSpPr/>
            <p:nvPr/>
          </p:nvSpPr>
          <p:spPr bwMode="auto">
            <a:xfrm>
              <a:off x="2629981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3A8FB217-4C74-41CA-874D-83F5ED9F32FF}"/>
                </a:ext>
              </a:extLst>
            </p:cNvPr>
            <p:cNvSpPr/>
            <p:nvPr/>
          </p:nvSpPr>
          <p:spPr bwMode="auto">
            <a:xfrm>
              <a:off x="2739237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1C553771-F48A-4DD8-9D0C-2DC7D1CCD82F}"/>
                </a:ext>
              </a:extLst>
            </p:cNvPr>
            <p:cNvSpPr/>
            <p:nvPr/>
          </p:nvSpPr>
          <p:spPr bwMode="auto">
            <a:xfrm>
              <a:off x="2848494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D32FE18-4A14-487F-BA22-54616104CDD0}"/>
                </a:ext>
              </a:extLst>
            </p:cNvPr>
            <p:cNvSpPr/>
            <p:nvPr/>
          </p:nvSpPr>
          <p:spPr bwMode="auto">
            <a:xfrm>
              <a:off x="2957750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BA5EE8D2-AEED-4BC7-BF25-80104EA39B8F}"/>
                </a:ext>
              </a:extLst>
            </p:cNvPr>
            <p:cNvSpPr/>
            <p:nvPr/>
          </p:nvSpPr>
          <p:spPr bwMode="auto">
            <a:xfrm>
              <a:off x="3067006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0CE50121-A632-4AAC-8827-EF605B1ECEE1}"/>
                </a:ext>
              </a:extLst>
            </p:cNvPr>
            <p:cNvSpPr/>
            <p:nvPr/>
          </p:nvSpPr>
          <p:spPr bwMode="auto">
            <a:xfrm>
              <a:off x="3176262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57474559-0701-48F5-AC6F-30CDAD1B3156}"/>
                </a:ext>
              </a:extLst>
            </p:cNvPr>
            <p:cNvSpPr/>
            <p:nvPr/>
          </p:nvSpPr>
          <p:spPr bwMode="auto">
            <a:xfrm>
              <a:off x="2957750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9E5ECA38-19C3-4DB7-9C43-F4745E23D545}"/>
                </a:ext>
              </a:extLst>
            </p:cNvPr>
            <p:cNvSpPr/>
            <p:nvPr/>
          </p:nvSpPr>
          <p:spPr bwMode="auto">
            <a:xfrm>
              <a:off x="3067006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CBE62A7A-3D3D-4385-AC93-EBEDDC6D36E5}"/>
                </a:ext>
              </a:extLst>
            </p:cNvPr>
            <p:cNvSpPr/>
            <p:nvPr/>
          </p:nvSpPr>
          <p:spPr bwMode="auto">
            <a:xfrm>
              <a:off x="3176262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5D6178D-C3F7-4942-BA70-2CB3F3A93D2D}"/>
                </a:ext>
              </a:extLst>
            </p:cNvPr>
            <p:cNvSpPr/>
            <p:nvPr/>
          </p:nvSpPr>
          <p:spPr bwMode="auto">
            <a:xfrm>
              <a:off x="3285519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4AD367DC-CFA6-4886-9EE9-65FDBE43EB42}"/>
                </a:ext>
              </a:extLst>
            </p:cNvPr>
            <p:cNvSpPr/>
            <p:nvPr/>
          </p:nvSpPr>
          <p:spPr bwMode="auto">
            <a:xfrm>
              <a:off x="3394775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8BD754CD-8A0F-4B62-9024-B5869893F942}"/>
                </a:ext>
              </a:extLst>
            </p:cNvPr>
            <p:cNvSpPr/>
            <p:nvPr/>
          </p:nvSpPr>
          <p:spPr bwMode="auto">
            <a:xfrm>
              <a:off x="3504031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BD81C886-1337-4FC2-A5B4-DB92FD58272F}"/>
                </a:ext>
              </a:extLst>
            </p:cNvPr>
            <p:cNvSpPr/>
            <p:nvPr/>
          </p:nvSpPr>
          <p:spPr bwMode="auto">
            <a:xfrm>
              <a:off x="3285519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3B7F8F46-8B6A-4BE5-AD8D-0832D208EE07}"/>
                </a:ext>
              </a:extLst>
            </p:cNvPr>
            <p:cNvSpPr/>
            <p:nvPr/>
          </p:nvSpPr>
          <p:spPr bwMode="auto">
            <a:xfrm>
              <a:off x="3394775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8204B57D-2BA0-4351-BB0B-A2BF19D14FD9}"/>
                </a:ext>
              </a:extLst>
            </p:cNvPr>
            <p:cNvSpPr/>
            <p:nvPr/>
          </p:nvSpPr>
          <p:spPr bwMode="auto">
            <a:xfrm>
              <a:off x="3504031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FC6723F-2CD5-4EC9-92A5-5D0CB355E768}"/>
                </a:ext>
              </a:extLst>
            </p:cNvPr>
            <p:cNvSpPr/>
            <p:nvPr/>
          </p:nvSpPr>
          <p:spPr bwMode="auto">
            <a:xfrm>
              <a:off x="3285519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DB81C3C2-DBCA-435E-9E16-45D98DC0285D}"/>
                </a:ext>
              </a:extLst>
            </p:cNvPr>
            <p:cNvSpPr/>
            <p:nvPr/>
          </p:nvSpPr>
          <p:spPr bwMode="auto">
            <a:xfrm>
              <a:off x="3394775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48E4134-E7AA-4D1A-B0A3-A89C5EEE473F}"/>
                </a:ext>
              </a:extLst>
            </p:cNvPr>
            <p:cNvSpPr/>
            <p:nvPr/>
          </p:nvSpPr>
          <p:spPr bwMode="auto">
            <a:xfrm>
              <a:off x="3504031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AF8BC11F-0824-485A-A2B2-0085BE91EB6C}"/>
                </a:ext>
              </a:extLst>
            </p:cNvPr>
            <p:cNvSpPr/>
            <p:nvPr/>
          </p:nvSpPr>
          <p:spPr bwMode="auto">
            <a:xfrm>
              <a:off x="3613287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60DA2C25-8BDD-4137-BCB8-45BD53D6A035}"/>
                </a:ext>
              </a:extLst>
            </p:cNvPr>
            <p:cNvSpPr/>
            <p:nvPr/>
          </p:nvSpPr>
          <p:spPr bwMode="auto">
            <a:xfrm>
              <a:off x="3722544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725AE56C-AE3D-400F-9B21-618000BFDD87}"/>
                </a:ext>
              </a:extLst>
            </p:cNvPr>
            <p:cNvSpPr/>
            <p:nvPr/>
          </p:nvSpPr>
          <p:spPr bwMode="auto">
            <a:xfrm>
              <a:off x="3831800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2CF75592-7823-4102-BA6B-3225D5464CB4}"/>
                </a:ext>
              </a:extLst>
            </p:cNvPr>
            <p:cNvSpPr/>
            <p:nvPr/>
          </p:nvSpPr>
          <p:spPr bwMode="auto">
            <a:xfrm>
              <a:off x="3613287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F830E468-288D-4D4B-9C7F-D5F9642EF4E0}"/>
                </a:ext>
              </a:extLst>
            </p:cNvPr>
            <p:cNvSpPr/>
            <p:nvPr/>
          </p:nvSpPr>
          <p:spPr bwMode="auto">
            <a:xfrm>
              <a:off x="3722544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2B1A476-2CF2-4EEB-8DDF-2264DD0C63AA}"/>
                </a:ext>
              </a:extLst>
            </p:cNvPr>
            <p:cNvSpPr/>
            <p:nvPr/>
          </p:nvSpPr>
          <p:spPr bwMode="auto">
            <a:xfrm>
              <a:off x="3831800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A928F3F-2B97-45CF-9B73-BE0B6200D638}"/>
                </a:ext>
              </a:extLst>
            </p:cNvPr>
            <p:cNvSpPr/>
            <p:nvPr/>
          </p:nvSpPr>
          <p:spPr bwMode="auto">
            <a:xfrm>
              <a:off x="3613287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87C32388-DA83-4F17-9176-7749B6E66ECA}"/>
                </a:ext>
              </a:extLst>
            </p:cNvPr>
            <p:cNvSpPr/>
            <p:nvPr/>
          </p:nvSpPr>
          <p:spPr bwMode="auto">
            <a:xfrm>
              <a:off x="3722544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67644B5D-BDF4-47D8-8BC3-21712E58F013}"/>
                </a:ext>
              </a:extLst>
            </p:cNvPr>
            <p:cNvSpPr/>
            <p:nvPr/>
          </p:nvSpPr>
          <p:spPr bwMode="auto">
            <a:xfrm>
              <a:off x="3831800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FADCB515-A232-4749-BCA0-ED7B272F4642}"/>
                </a:ext>
              </a:extLst>
            </p:cNvPr>
            <p:cNvSpPr/>
            <p:nvPr/>
          </p:nvSpPr>
          <p:spPr bwMode="auto">
            <a:xfrm>
              <a:off x="3285519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1ABEB071-12BA-427C-83FB-48A7EBCD4EAB}"/>
                </a:ext>
              </a:extLst>
            </p:cNvPr>
            <p:cNvSpPr/>
            <p:nvPr/>
          </p:nvSpPr>
          <p:spPr bwMode="auto">
            <a:xfrm>
              <a:off x="3394775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ECB0708A-E1C7-4010-A992-4B66EB687CE5}"/>
                </a:ext>
              </a:extLst>
            </p:cNvPr>
            <p:cNvSpPr/>
            <p:nvPr/>
          </p:nvSpPr>
          <p:spPr bwMode="auto">
            <a:xfrm>
              <a:off x="3504031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CAB2FD87-40A5-4462-891C-A3D04C077ED3}"/>
                </a:ext>
              </a:extLst>
            </p:cNvPr>
            <p:cNvSpPr/>
            <p:nvPr/>
          </p:nvSpPr>
          <p:spPr bwMode="auto">
            <a:xfrm>
              <a:off x="3285519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772F194C-D0FA-4826-A2C3-A51F7125A7DF}"/>
                </a:ext>
              </a:extLst>
            </p:cNvPr>
            <p:cNvSpPr/>
            <p:nvPr/>
          </p:nvSpPr>
          <p:spPr bwMode="auto">
            <a:xfrm>
              <a:off x="3394775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19A82054-B8B1-493F-8996-43D06A473217}"/>
                </a:ext>
              </a:extLst>
            </p:cNvPr>
            <p:cNvSpPr/>
            <p:nvPr/>
          </p:nvSpPr>
          <p:spPr bwMode="auto">
            <a:xfrm>
              <a:off x="3504031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CC1207CB-9F38-4D74-B010-8ABD46A6D9A1}"/>
                </a:ext>
              </a:extLst>
            </p:cNvPr>
            <p:cNvSpPr/>
            <p:nvPr/>
          </p:nvSpPr>
          <p:spPr bwMode="auto">
            <a:xfrm>
              <a:off x="3613287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B496CEC5-9772-47BF-B7E8-AC90BB082126}"/>
                </a:ext>
              </a:extLst>
            </p:cNvPr>
            <p:cNvSpPr/>
            <p:nvPr/>
          </p:nvSpPr>
          <p:spPr bwMode="auto">
            <a:xfrm>
              <a:off x="3722544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B5DF5596-0553-4405-9DE6-C6D2A351D7D2}"/>
                </a:ext>
              </a:extLst>
            </p:cNvPr>
            <p:cNvSpPr/>
            <p:nvPr/>
          </p:nvSpPr>
          <p:spPr bwMode="auto">
            <a:xfrm>
              <a:off x="3831800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6F2E7AC5-90B1-4D5A-9336-2C9A968551E2}"/>
                </a:ext>
              </a:extLst>
            </p:cNvPr>
            <p:cNvSpPr/>
            <p:nvPr/>
          </p:nvSpPr>
          <p:spPr bwMode="auto">
            <a:xfrm>
              <a:off x="3613287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7E9380DC-77B3-4B98-B616-3833CF0CAC8C}"/>
                </a:ext>
              </a:extLst>
            </p:cNvPr>
            <p:cNvSpPr/>
            <p:nvPr/>
          </p:nvSpPr>
          <p:spPr bwMode="auto">
            <a:xfrm>
              <a:off x="3722544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248A6FB-57D7-4709-BB89-B77C8FF282D6}"/>
                </a:ext>
              </a:extLst>
            </p:cNvPr>
            <p:cNvSpPr/>
            <p:nvPr/>
          </p:nvSpPr>
          <p:spPr bwMode="auto">
            <a:xfrm>
              <a:off x="3831800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51D89675-7B70-41EB-A412-DB0856412AA6}"/>
                </a:ext>
              </a:extLst>
            </p:cNvPr>
            <p:cNvSpPr/>
            <p:nvPr/>
          </p:nvSpPr>
          <p:spPr bwMode="auto">
            <a:xfrm>
              <a:off x="3942190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47C95444-0383-4F5F-A32F-EBC1A2EC17CF}"/>
                </a:ext>
              </a:extLst>
            </p:cNvPr>
            <p:cNvSpPr/>
            <p:nvPr/>
          </p:nvSpPr>
          <p:spPr bwMode="auto">
            <a:xfrm>
              <a:off x="4051446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2DD74D35-F3BC-44F5-85DA-95B1E6C5F347}"/>
                </a:ext>
              </a:extLst>
            </p:cNvPr>
            <p:cNvSpPr/>
            <p:nvPr/>
          </p:nvSpPr>
          <p:spPr bwMode="auto">
            <a:xfrm>
              <a:off x="4160703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A416ACAB-2027-447F-84F8-206C4DF21BE5}"/>
                </a:ext>
              </a:extLst>
            </p:cNvPr>
            <p:cNvSpPr/>
            <p:nvPr/>
          </p:nvSpPr>
          <p:spPr bwMode="auto">
            <a:xfrm>
              <a:off x="3942190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4CDA1F03-6C81-4C0C-8488-9978D07EAD9D}"/>
                </a:ext>
              </a:extLst>
            </p:cNvPr>
            <p:cNvSpPr/>
            <p:nvPr/>
          </p:nvSpPr>
          <p:spPr bwMode="auto">
            <a:xfrm>
              <a:off x="4051446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1D040789-0BC8-41B6-9E37-49BAB84FD7FF}"/>
                </a:ext>
              </a:extLst>
            </p:cNvPr>
            <p:cNvSpPr/>
            <p:nvPr/>
          </p:nvSpPr>
          <p:spPr bwMode="auto">
            <a:xfrm>
              <a:off x="4160703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C31BCEE4-7C02-4917-96BC-F2974B2B2B7F}"/>
                </a:ext>
              </a:extLst>
            </p:cNvPr>
            <p:cNvSpPr/>
            <p:nvPr/>
          </p:nvSpPr>
          <p:spPr bwMode="auto">
            <a:xfrm>
              <a:off x="3942190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7A52BF93-40F7-4E2C-95C6-9A2B6DE7A5C9}"/>
                </a:ext>
              </a:extLst>
            </p:cNvPr>
            <p:cNvSpPr/>
            <p:nvPr/>
          </p:nvSpPr>
          <p:spPr bwMode="auto">
            <a:xfrm>
              <a:off x="4051446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7216EA46-D48B-4D7C-BD6B-FEA59FE9E74F}"/>
                </a:ext>
              </a:extLst>
            </p:cNvPr>
            <p:cNvSpPr/>
            <p:nvPr/>
          </p:nvSpPr>
          <p:spPr bwMode="auto">
            <a:xfrm>
              <a:off x="4160703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CA144CC4-B399-4089-A89B-B74719D7BF69}"/>
                </a:ext>
              </a:extLst>
            </p:cNvPr>
            <p:cNvSpPr/>
            <p:nvPr/>
          </p:nvSpPr>
          <p:spPr bwMode="auto">
            <a:xfrm>
              <a:off x="4269959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28DDA1D8-6B3D-4394-951B-2338A7DB9182}"/>
                </a:ext>
              </a:extLst>
            </p:cNvPr>
            <p:cNvSpPr/>
            <p:nvPr/>
          </p:nvSpPr>
          <p:spPr bwMode="auto">
            <a:xfrm>
              <a:off x="4379215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2996D783-F028-46C6-A181-66E21B6AF63E}"/>
                </a:ext>
              </a:extLst>
            </p:cNvPr>
            <p:cNvSpPr/>
            <p:nvPr/>
          </p:nvSpPr>
          <p:spPr bwMode="auto">
            <a:xfrm>
              <a:off x="4488471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74CE52CD-BF22-4261-A2B1-D2F76D8BABF1}"/>
                </a:ext>
              </a:extLst>
            </p:cNvPr>
            <p:cNvSpPr/>
            <p:nvPr/>
          </p:nvSpPr>
          <p:spPr bwMode="auto">
            <a:xfrm>
              <a:off x="4269959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4D916490-2BCE-4C8D-A705-144165155C9C}"/>
                </a:ext>
              </a:extLst>
            </p:cNvPr>
            <p:cNvSpPr/>
            <p:nvPr/>
          </p:nvSpPr>
          <p:spPr bwMode="auto">
            <a:xfrm>
              <a:off x="4379215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43E27634-FBEE-4D7B-B562-BF1771571C74}"/>
                </a:ext>
              </a:extLst>
            </p:cNvPr>
            <p:cNvSpPr/>
            <p:nvPr/>
          </p:nvSpPr>
          <p:spPr bwMode="auto">
            <a:xfrm>
              <a:off x="4488471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A05EA9CA-86F2-41BA-AFE5-7611E15F6F41}"/>
                </a:ext>
              </a:extLst>
            </p:cNvPr>
            <p:cNvSpPr/>
            <p:nvPr/>
          </p:nvSpPr>
          <p:spPr bwMode="auto">
            <a:xfrm>
              <a:off x="4269959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C9CA67C4-760E-42C7-B498-BF0A2204E2EA}"/>
                </a:ext>
              </a:extLst>
            </p:cNvPr>
            <p:cNvSpPr/>
            <p:nvPr/>
          </p:nvSpPr>
          <p:spPr bwMode="auto">
            <a:xfrm>
              <a:off x="4379215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24DD72D7-5E9F-43F3-855B-D5B1A2F18411}"/>
                </a:ext>
              </a:extLst>
            </p:cNvPr>
            <p:cNvSpPr/>
            <p:nvPr/>
          </p:nvSpPr>
          <p:spPr bwMode="auto">
            <a:xfrm>
              <a:off x="4488471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D16D3983-4065-49FE-9856-B29C8EC6F64C}"/>
                </a:ext>
              </a:extLst>
            </p:cNvPr>
            <p:cNvSpPr/>
            <p:nvPr/>
          </p:nvSpPr>
          <p:spPr bwMode="auto">
            <a:xfrm>
              <a:off x="3942190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478B8AC7-0369-4C53-9978-84D0015959AB}"/>
                </a:ext>
              </a:extLst>
            </p:cNvPr>
            <p:cNvSpPr/>
            <p:nvPr/>
          </p:nvSpPr>
          <p:spPr bwMode="auto">
            <a:xfrm>
              <a:off x="4051446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26ACF57E-1A1F-40F3-B703-A54D60D5F83A}"/>
                </a:ext>
              </a:extLst>
            </p:cNvPr>
            <p:cNvSpPr/>
            <p:nvPr/>
          </p:nvSpPr>
          <p:spPr bwMode="auto">
            <a:xfrm>
              <a:off x="4160703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A9DA21E9-4531-4D58-AE71-7CC89B4282FE}"/>
                </a:ext>
              </a:extLst>
            </p:cNvPr>
            <p:cNvSpPr/>
            <p:nvPr/>
          </p:nvSpPr>
          <p:spPr bwMode="auto">
            <a:xfrm>
              <a:off x="3942190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018AFFE7-F61C-43D3-9651-6411E1563112}"/>
                </a:ext>
              </a:extLst>
            </p:cNvPr>
            <p:cNvSpPr/>
            <p:nvPr/>
          </p:nvSpPr>
          <p:spPr bwMode="auto">
            <a:xfrm>
              <a:off x="4051446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E90A711-D383-4517-AE2F-D6EBDCAB1111}"/>
                </a:ext>
              </a:extLst>
            </p:cNvPr>
            <p:cNvSpPr/>
            <p:nvPr/>
          </p:nvSpPr>
          <p:spPr bwMode="auto">
            <a:xfrm>
              <a:off x="4160703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29240E63-539E-4953-A03D-534AA1734C18}"/>
                </a:ext>
              </a:extLst>
            </p:cNvPr>
            <p:cNvSpPr/>
            <p:nvPr/>
          </p:nvSpPr>
          <p:spPr bwMode="auto">
            <a:xfrm>
              <a:off x="3942190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7E2AE5F4-37D3-4558-963B-6B043BD4F597}"/>
                </a:ext>
              </a:extLst>
            </p:cNvPr>
            <p:cNvSpPr/>
            <p:nvPr/>
          </p:nvSpPr>
          <p:spPr bwMode="auto">
            <a:xfrm>
              <a:off x="4051446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688F5EAE-5DE4-4B14-B44A-119CBF38A950}"/>
                </a:ext>
              </a:extLst>
            </p:cNvPr>
            <p:cNvSpPr/>
            <p:nvPr/>
          </p:nvSpPr>
          <p:spPr bwMode="auto">
            <a:xfrm>
              <a:off x="4160703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A8384EAC-CB12-4465-9780-3587913643D2}"/>
                </a:ext>
              </a:extLst>
            </p:cNvPr>
            <p:cNvSpPr/>
            <p:nvPr/>
          </p:nvSpPr>
          <p:spPr bwMode="auto">
            <a:xfrm>
              <a:off x="4269959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0BA5EA62-A60B-44A4-A746-1C39F828CE95}"/>
                </a:ext>
              </a:extLst>
            </p:cNvPr>
            <p:cNvSpPr/>
            <p:nvPr/>
          </p:nvSpPr>
          <p:spPr bwMode="auto">
            <a:xfrm>
              <a:off x="4379215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68990672-A6D1-44FD-8633-0C860E323D62}"/>
                </a:ext>
              </a:extLst>
            </p:cNvPr>
            <p:cNvSpPr/>
            <p:nvPr/>
          </p:nvSpPr>
          <p:spPr bwMode="auto">
            <a:xfrm>
              <a:off x="4488471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9F2FE9DA-0FEF-414C-8AE8-7F931A7D7A14}"/>
                </a:ext>
              </a:extLst>
            </p:cNvPr>
            <p:cNvSpPr/>
            <p:nvPr/>
          </p:nvSpPr>
          <p:spPr bwMode="auto">
            <a:xfrm>
              <a:off x="4269959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5994AAA6-4B68-40C2-B3F3-7BF520FE34EC}"/>
                </a:ext>
              </a:extLst>
            </p:cNvPr>
            <p:cNvSpPr/>
            <p:nvPr/>
          </p:nvSpPr>
          <p:spPr bwMode="auto">
            <a:xfrm>
              <a:off x="4379215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842FB63-4D0F-4D83-8A90-5F7F76B3104C}"/>
                </a:ext>
              </a:extLst>
            </p:cNvPr>
            <p:cNvSpPr/>
            <p:nvPr/>
          </p:nvSpPr>
          <p:spPr bwMode="auto">
            <a:xfrm>
              <a:off x="4488471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1F835237-C77F-4DEF-8149-1783A8B0DAC3}"/>
                </a:ext>
              </a:extLst>
            </p:cNvPr>
            <p:cNvSpPr/>
            <p:nvPr/>
          </p:nvSpPr>
          <p:spPr bwMode="auto">
            <a:xfrm>
              <a:off x="4269959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40479540-2FB9-4441-A348-AB38AB437B24}"/>
                </a:ext>
              </a:extLst>
            </p:cNvPr>
            <p:cNvSpPr/>
            <p:nvPr/>
          </p:nvSpPr>
          <p:spPr bwMode="auto">
            <a:xfrm>
              <a:off x="4379215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CE559AF9-8295-4BDB-AD16-9A5AF7ABFC68}"/>
                </a:ext>
              </a:extLst>
            </p:cNvPr>
            <p:cNvSpPr/>
            <p:nvPr/>
          </p:nvSpPr>
          <p:spPr bwMode="auto">
            <a:xfrm>
              <a:off x="4488471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E3D40C30-B51F-4B17-9F4F-29BDD2B4E55F}"/>
                </a:ext>
              </a:extLst>
            </p:cNvPr>
            <p:cNvSpPr/>
            <p:nvPr/>
          </p:nvSpPr>
          <p:spPr bwMode="auto">
            <a:xfrm>
              <a:off x="4597728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7D5BA9AF-EA10-4C91-B3E0-C3D4A965D392}"/>
                </a:ext>
              </a:extLst>
            </p:cNvPr>
            <p:cNvSpPr/>
            <p:nvPr/>
          </p:nvSpPr>
          <p:spPr bwMode="auto">
            <a:xfrm>
              <a:off x="4706984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669FAD59-FAF7-49F2-BD51-9431036B9A8E}"/>
                </a:ext>
              </a:extLst>
            </p:cNvPr>
            <p:cNvSpPr/>
            <p:nvPr/>
          </p:nvSpPr>
          <p:spPr bwMode="auto">
            <a:xfrm>
              <a:off x="4816240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5DCC99FF-A243-40E6-AFBF-6FECFFC5DC44}"/>
                </a:ext>
              </a:extLst>
            </p:cNvPr>
            <p:cNvSpPr/>
            <p:nvPr/>
          </p:nvSpPr>
          <p:spPr bwMode="auto">
            <a:xfrm>
              <a:off x="4597728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B85E3B42-C197-4406-B5F2-E4A3D30EA770}"/>
                </a:ext>
              </a:extLst>
            </p:cNvPr>
            <p:cNvSpPr/>
            <p:nvPr/>
          </p:nvSpPr>
          <p:spPr bwMode="auto">
            <a:xfrm>
              <a:off x="4706984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8ED70E3-4C96-48FE-BE15-4732112EFF28}"/>
                </a:ext>
              </a:extLst>
            </p:cNvPr>
            <p:cNvSpPr/>
            <p:nvPr/>
          </p:nvSpPr>
          <p:spPr bwMode="auto">
            <a:xfrm>
              <a:off x="4816240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139A45B5-CD00-4434-B6E6-5C5DFD02D815}"/>
                </a:ext>
              </a:extLst>
            </p:cNvPr>
            <p:cNvSpPr/>
            <p:nvPr/>
          </p:nvSpPr>
          <p:spPr bwMode="auto">
            <a:xfrm>
              <a:off x="4597728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06927D1-7024-4A39-8773-574F48542EBD}"/>
                </a:ext>
              </a:extLst>
            </p:cNvPr>
            <p:cNvSpPr/>
            <p:nvPr/>
          </p:nvSpPr>
          <p:spPr bwMode="auto">
            <a:xfrm>
              <a:off x="4706984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FB3B4CDC-8750-404D-AC11-A1AC733516AF}"/>
                </a:ext>
              </a:extLst>
            </p:cNvPr>
            <p:cNvSpPr/>
            <p:nvPr/>
          </p:nvSpPr>
          <p:spPr bwMode="auto">
            <a:xfrm>
              <a:off x="4816240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CF0AD18C-1DD6-44A7-84EE-62F0618164FB}"/>
                </a:ext>
              </a:extLst>
            </p:cNvPr>
            <p:cNvSpPr/>
            <p:nvPr/>
          </p:nvSpPr>
          <p:spPr bwMode="auto">
            <a:xfrm>
              <a:off x="4925496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13E032E9-C41C-40AC-AA0B-8F8B4B14BCD6}"/>
                </a:ext>
              </a:extLst>
            </p:cNvPr>
            <p:cNvSpPr/>
            <p:nvPr/>
          </p:nvSpPr>
          <p:spPr bwMode="auto">
            <a:xfrm>
              <a:off x="5034753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00E85FE6-CE8F-4E5A-84E6-5EB9C93D7DD0}"/>
                </a:ext>
              </a:extLst>
            </p:cNvPr>
            <p:cNvSpPr/>
            <p:nvPr/>
          </p:nvSpPr>
          <p:spPr bwMode="auto">
            <a:xfrm>
              <a:off x="5144009" y="392610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E7F222D7-07F1-4309-A106-7B37D4C24B4F}"/>
                </a:ext>
              </a:extLst>
            </p:cNvPr>
            <p:cNvSpPr/>
            <p:nvPr/>
          </p:nvSpPr>
          <p:spPr bwMode="auto">
            <a:xfrm>
              <a:off x="4925496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3BFB5E72-7D5B-4FD1-AEA4-28AC3F4E81F3}"/>
                </a:ext>
              </a:extLst>
            </p:cNvPr>
            <p:cNvSpPr/>
            <p:nvPr/>
          </p:nvSpPr>
          <p:spPr bwMode="auto">
            <a:xfrm>
              <a:off x="5034753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489A579-BE5F-4832-B03B-6440BAD17B2A}"/>
                </a:ext>
              </a:extLst>
            </p:cNvPr>
            <p:cNvSpPr/>
            <p:nvPr/>
          </p:nvSpPr>
          <p:spPr bwMode="auto">
            <a:xfrm>
              <a:off x="5144009" y="4051587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3467987A-74A9-4315-B573-C053F02E8E8B}"/>
                </a:ext>
              </a:extLst>
            </p:cNvPr>
            <p:cNvSpPr/>
            <p:nvPr/>
          </p:nvSpPr>
          <p:spPr bwMode="auto">
            <a:xfrm>
              <a:off x="4925496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FECE34AD-F76E-43B3-BA70-F011BAE5D32C}"/>
                </a:ext>
              </a:extLst>
            </p:cNvPr>
            <p:cNvSpPr/>
            <p:nvPr/>
          </p:nvSpPr>
          <p:spPr bwMode="auto">
            <a:xfrm>
              <a:off x="5034753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45DB2716-ACF6-4C76-AB23-6D9022101177}"/>
                </a:ext>
              </a:extLst>
            </p:cNvPr>
            <p:cNvSpPr/>
            <p:nvPr/>
          </p:nvSpPr>
          <p:spPr bwMode="auto">
            <a:xfrm>
              <a:off x="5144009" y="4177071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3B10FA35-9F59-450E-AED8-21FF3E65C2D8}"/>
                </a:ext>
              </a:extLst>
            </p:cNvPr>
            <p:cNvSpPr/>
            <p:nvPr/>
          </p:nvSpPr>
          <p:spPr bwMode="auto">
            <a:xfrm>
              <a:off x="4597728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4CAA5BD2-630D-41FD-95CB-9F38E9BDF573}"/>
                </a:ext>
              </a:extLst>
            </p:cNvPr>
            <p:cNvSpPr/>
            <p:nvPr/>
          </p:nvSpPr>
          <p:spPr bwMode="auto">
            <a:xfrm>
              <a:off x="4706984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B52117B9-6691-4153-86AD-2F1D89626EB7}"/>
                </a:ext>
              </a:extLst>
            </p:cNvPr>
            <p:cNvSpPr/>
            <p:nvPr/>
          </p:nvSpPr>
          <p:spPr bwMode="auto">
            <a:xfrm>
              <a:off x="4816240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1FE782F7-D1E1-4D8C-B370-629664994FEC}"/>
                </a:ext>
              </a:extLst>
            </p:cNvPr>
            <p:cNvSpPr/>
            <p:nvPr/>
          </p:nvSpPr>
          <p:spPr bwMode="auto">
            <a:xfrm>
              <a:off x="4597728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2E7FE766-94D4-4550-9B6D-D4914915A553}"/>
                </a:ext>
              </a:extLst>
            </p:cNvPr>
            <p:cNvSpPr/>
            <p:nvPr/>
          </p:nvSpPr>
          <p:spPr bwMode="auto">
            <a:xfrm>
              <a:off x="4706984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7CFC29D3-D71E-4776-9852-7A5E1CE213E1}"/>
                </a:ext>
              </a:extLst>
            </p:cNvPr>
            <p:cNvSpPr/>
            <p:nvPr/>
          </p:nvSpPr>
          <p:spPr bwMode="auto">
            <a:xfrm>
              <a:off x="4816240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1635CE19-4E7D-4696-BE93-3FC3B05BD3E5}"/>
                </a:ext>
              </a:extLst>
            </p:cNvPr>
            <p:cNvSpPr/>
            <p:nvPr/>
          </p:nvSpPr>
          <p:spPr bwMode="auto">
            <a:xfrm>
              <a:off x="4597728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6FA2A15C-6C86-4C5B-B1F0-7B09B9DBB9FB}"/>
                </a:ext>
              </a:extLst>
            </p:cNvPr>
            <p:cNvSpPr/>
            <p:nvPr/>
          </p:nvSpPr>
          <p:spPr bwMode="auto">
            <a:xfrm>
              <a:off x="4706984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A1199878-8E4C-4DDB-B9FF-2AE1DCE5F549}"/>
                </a:ext>
              </a:extLst>
            </p:cNvPr>
            <p:cNvSpPr/>
            <p:nvPr/>
          </p:nvSpPr>
          <p:spPr bwMode="auto">
            <a:xfrm>
              <a:off x="4816240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E8841D20-7E3C-4C8B-990B-6B5A2B7FEE6B}"/>
                </a:ext>
              </a:extLst>
            </p:cNvPr>
            <p:cNvSpPr/>
            <p:nvPr/>
          </p:nvSpPr>
          <p:spPr bwMode="auto">
            <a:xfrm>
              <a:off x="4925496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C4ADA11C-B964-4A76-9C31-C63E4A1B4772}"/>
                </a:ext>
              </a:extLst>
            </p:cNvPr>
            <p:cNvSpPr/>
            <p:nvPr/>
          </p:nvSpPr>
          <p:spPr bwMode="auto">
            <a:xfrm>
              <a:off x="5034753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42A1AC83-278A-49C7-9AE3-7725F8C03B02}"/>
                </a:ext>
              </a:extLst>
            </p:cNvPr>
            <p:cNvSpPr/>
            <p:nvPr/>
          </p:nvSpPr>
          <p:spPr bwMode="auto">
            <a:xfrm>
              <a:off x="5144009" y="4302555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63ACFE7A-9A79-4F61-A923-496AE4FD310C}"/>
                </a:ext>
              </a:extLst>
            </p:cNvPr>
            <p:cNvSpPr/>
            <p:nvPr/>
          </p:nvSpPr>
          <p:spPr bwMode="auto">
            <a:xfrm>
              <a:off x="4925496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1C6CFF85-E6BB-4CFB-A375-751CD0104B42}"/>
                </a:ext>
              </a:extLst>
            </p:cNvPr>
            <p:cNvSpPr/>
            <p:nvPr/>
          </p:nvSpPr>
          <p:spPr bwMode="auto">
            <a:xfrm>
              <a:off x="5034753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F8FC9C97-61C3-4688-B568-1992BB6B0036}"/>
                </a:ext>
              </a:extLst>
            </p:cNvPr>
            <p:cNvSpPr/>
            <p:nvPr/>
          </p:nvSpPr>
          <p:spPr bwMode="auto">
            <a:xfrm>
              <a:off x="5144009" y="4428039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8111E22B-EA28-496F-941D-42959642B04E}"/>
                </a:ext>
              </a:extLst>
            </p:cNvPr>
            <p:cNvSpPr/>
            <p:nvPr/>
          </p:nvSpPr>
          <p:spPr bwMode="auto">
            <a:xfrm>
              <a:off x="4925496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22B66F43-1F07-487E-9612-F4BD39CD49E9}"/>
                </a:ext>
              </a:extLst>
            </p:cNvPr>
            <p:cNvSpPr/>
            <p:nvPr/>
          </p:nvSpPr>
          <p:spPr bwMode="auto">
            <a:xfrm>
              <a:off x="5034753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7DE3C3E3-8437-45F4-A496-BB0D82658E9E}"/>
                </a:ext>
              </a:extLst>
            </p:cNvPr>
            <p:cNvSpPr/>
            <p:nvPr/>
          </p:nvSpPr>
          <p:spPr bwMode="auto">
            <a:xfrm>
              <a:off x="5144009" y="4553523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95803D84-9904-44F5-AA8F-63C7B02A51DD}"/>
                </a:ext>
              </a:extLst>
            </p:cNvPr>
            <p:cNvSpPr/>
            <p:nvPr/>
          </p:nvSpPr>
          <p:spPr bwMode="auto">
            <a:xfrm>
              <a:off x="3942190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BFF4B2FA-4DDD-425A-BE7B-921FA4C02F65}"/>
                </a:ext>
              </a:extLst>
            </p:cNvPr>
            <p:cNvSpPr/>
            <p:nvPr/>
          </p:nvSpPr>
          <p:spPr bwMode="auto">
            <a:xfrm>
              <a:off x="4051446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CF3ED162-D73E-44BD-8884-4BD163A11E59}"/>
                </a:ext>
              </a:extLst>
            </p:cNvPr>
            <p:cNvSpPr/>
            <p:nvPr/>
          </p:nvSpPr>
          <p:spPr bwMode="auto">
            <a:xfrm>
              <a:off x="4160703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B21EFD6C-99F8-4CBB-9153-CBC6F40F717A}"/>
                </a:ext>
              </a:extLst>
            </p:cNvPr>
            <p:cNvSpPr/>
            <p:nvPr/>
          </p:nvSpPr>
          <p:spPr bwMode="auto">
            <a:xfrm>
              <a:off x="3942190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58FB3F8E-43CA-4C94-B746-71606F8C87A6}"/>
                </a:ext>
              </a:extLst>
            </p:cNvPr>
            <p:cNvSpPr/>
            <p:nvPr/>
          </p:nvSpPr>
          <p:spPr bwMode="auto">
            <a:xfrm>
              <a:off x="4051446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5C3ACFB1-C7BB-4485-B055-E8EF882E4916}"/>
                </a:ext>
              </a:extLst>
            </p:cNvPr>
            <p:cNvSpPr/>
            <p:nvPr/>
          </p:nvSpPr>
          <p:spPr bwMode="auto">
            <a:xfrm>
              <a:off x="4160703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7A22A6DC-4FEA-4DF8-8BF8-33095C6BFECB}"/>
                </a:ext>
              </a:extLst>
            </p:cNvPr>
            <p:cNvSpPr/>
            <p:nvPr/>
          </p:nvSpPr>
          <p:spPr bwMode="auto">
            <a:xfrm>
              <a:off x="3942190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20B6D676-C5C8-44DA-9FB6-D040D1FDDE32}"/>
                </a:ext>
              </a:extLst>
            </p:cNvPr>
            <p:cNvSpPr/>
            <p:nvPr/>
          </p:nvSpPr>
          <p:spPr bwMode="auto">
            <a:xfrm>
              <a:off x="4051446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159A7679-CD28-4FCD-B020-50338AD6431E}"/>
                </a:ext>
              </a:extLst>
            </p:cNvPr>
            <p:cNvSpPr/>
            <p:nvPr/>
          </p:nvSpPr>
          <p:spPr bwMode="auto">
            <a:xfrm>
              <a:off x="4160703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190A071C-E232-472B-B8E2-A3391F46A85A}"/>
                </a:ext>
              </a:extLst>
            </p:cNvPr>
            <p:cNvSpPr/>
            <p:nvPr/>
          </p:nvSpPr>
          <p:spPr bwMode="auto">
            <a:xfrm>
              <a:off x="4269959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91BE995A-8FFC-45DD-8A10-AB771BAD9285}"/>
                </a:ext>
              </a:extLst>
            </p:cNvPr>
            <p:cNvSpPr/>
            <p:nvPr/>
          </p:nvSpPr>
          <p:spPr bwMode="auto">
            <a:xfrm>
              <a:off x="4379215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0E050294-8403-4E89-9009-6779500340D3}"/>
                </a:ext>
              </a:extLst>
            </p:cNvPr>
            <p:cNvSpPr/>
            <p:nvPr/>
          </p:nvSpPr>
          <p:spPr bwMode="auto">
            <a:xfrm>
              <a:off x="4488471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DDFED205-E232-4FC2-8CF2-91F4E264BFC3}"/>
                </a:ext>
              </a:extLst>
            </p:cNvPr>
            <p:cNvSpPr/>
            <p:nvPr/>
          </p:nvSpPr>
          <p:spPr bwMode="auto">
            <a:xfrm>
              <a:off x="4269959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25745E0F-3253-4A1F-A138-DCA36F46584F}"/>
                </a:ext>
              </a:extLst>
            </p:cNvPr>
            <p:cNvSpPr/>
            <p:nvPr/>
          </p:nvSpPr>
          <p:spPr bwMode="auto">
            <a:xfrm>
              <a:off x="4379215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10BAB7F-2DF5-4179-ADD4-FC36F0533012}"/>
                </a:ext>
              </a:extLst>
            </p:cNvPr>
            <p:cNvSpPr/>
            <p:nvPr/>
          </p:nvSpPr>
          <p:spPr bwMode="auto">
            <a:xfrm>
              <a:off x="4488471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9C939BB0-9FA7-415E-B31E-5D998672667D}"/>
                </a:ext>
              </a:extLst>
            </p:cNvPr>
            <p:cNvSpPr/>
            <p:nvPr/>
          </p:nvSpPr>
          <p:spPr bwMode="auto">
            <a:xfrm>
              <a:off x="4269959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7B75C9A6-2F89-4870-9EF8-21FFBF3A50E6}"/>
                </a:ext>
              </a:extLst>
            </p:cNvPr>
            <p:cNvSpPr/>
            <p:nvPr/>
          </p:nvSpPr>
          <p:spPr bwMode="auto">
            <a:xfrm>
              <a:off x="4379215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C59FC8B1-4599-4140-BAD3-B38B460FEFD6}"/>
                </a:ext>
              </a:extLst>
            </p:cNvPr>
            <p:cNvSpPr/>
            <p:nvPr/>
          </p:nvSpPr>
          <p:spPr bwMode="auto">
            <a:xfrm>
              <a:off x="4488471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EEAE0A70-B8C0-4E0D-B998-471F52906C61}"/>
                </a:ext>
              </a:extLst>
            </p:cNvPr>
            <p:cNvSpPr/>
            <p:nvPr/>
          </p:nvSpPr>
          <p:spPr bwMode="auto">
            <a:xfrm>
              <a:off x="3942190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88EEC7B9-F4B0-46C6-8EC6-14E985C3FEF1}"/>
                </a:ext>
              </a:extLst>
            </p:cNvPr>
            <p:cNvSpPr/>
            <p:nvPr/>
          </p:nvSpPr>
          <p:spPr bwMode="auto">
            <a:xfrm>
              <a:off x="4051446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0C569B4B-D630-4335-AC76-4C3FA6D5A4A4}"/>
                </a:ext>
              </a:extLst>
            </p:cNvPr>
            <p:cNvSpPr/>
            <p:nvPr/>
          </p:nvSpPr>
          <p:spPr bwMode="auto">
            <a:xfrm>
              <a:off x="4160703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5460CEBD-8CEA-44A5-AB76-9E455F3656E6}"/>
                </a:ext>
              </a:extLst>
            </p:cNvPr>
            <p:cNvSpPr/>
            <p:nvPr/>
          </p:nvSpPr>
          <p:spPr bwMode="auto">
            <a:xfrm>
              <a:off x="3942190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E83DDC2B-22C4-4C39-A924-73DB53BB8FCB}"/>
                </a:ext>
              </a:extLst>
            </p:cNvPr>
            <p:cNvSpPr/>
            <p:nvPr/>
          </p:nvSpPr>
          <p:spPr bwMode="auto">
            <a:xfrm>
              <a:off x="4051446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A47EAEF9-C49C-452E-9C86-355C20BCDBA5}"/>
                </a:ext>
              </a:extLst>
            </p:cNvPr>
            <p:cNvSpPr/>
            <p:nvPr/>
          </p:nvSpPr>
          <p:spPr bwMode="auto">
            <a:xfrm>
              <a:off x="4160703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3F923F67-FF72-47E5-B9FE-0396132945F1}"/>
                </a:ext>
              </a:extLst>
            </p:cNvPr>
            <p:cNvSpPr/>
            <p:nvPr/>
          </p:nvSpPr>
          <p:spPr bwMode="auto">
            <a:xfrm>
              <a:off x="4269959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E20BB69A-4FE0-4273-9AED-6C8F25B1D37A}"/>
                </a:ext>
              </a:extLst>
            </p:cNvPr>
            <p:cNvSpPr/>
            <p:nvPr/>
          </p:nvSpPr>
          <p:spPr bwMode="auto">
            <a:xfrm>
              <a:off x="4379215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7A3C12B8-BC26-4E7A-83A5-16CC8A0AD216}"/>
                </a:ext>
              </a:extLst>
            </p:cNvPr>
            <p:cNvSpPr/>
            <p:nvPr/>
          </p:nvSpPr>
          <p:spPr bwMode="auto">
            <a:xfrm>
              <a:off x="4488471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77F74725-B594-4A58-BCFE-ED9E988BF545}"/>
                </a:ext>
              </a:extLst>
            </p:cNvPr>
            <p:cNvSpPr/>
            <p:nvPr/>
          </p:nvSpPr>
          <p:spPr bwMode="auto">
            <a:xfrm>
              <a:off x="4269959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895A166-16CB-4522-815C-3AF1095C75AD}"/>
                </a:ext>
              </a:extLst>
            </p:cNvPr>
            <p:cNvSpPr/>
            <p:nvPr/>
          </p:nvSpPr>
          <p:spPr bwMode="auto">
            <a:xfrm>
              <a:off x="4379215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2546E306-575E-4624-937A-C246CA41AF94}"/>
                </a:ext>
              </a:extLst>
            </p:cNvPr>
            <p:cNvSpPr/>
            <p:nvPr/>
          </p:nvSpPr>
          <p:spPr bwMode="auto">
            <a:xfrm>
              <a:off x="4488471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FD04E834-7575-4B7D-AB00-432AD2890EF5}"/>
                </a:ext>
              </a:extLst>
            </p:cNvPr>
            <p:cNvSpPr/>
            <p:nvPr/>
          </p:nvSpPr>
          <p:spPr bwMode="auto">
            <a:xfrm>
              <a:off x="4597728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5CCEC583-EDE5-4DAE-A043-91E2A0A85C36}"/>
                </a:ext>
              </a:extLst>
            </p:cNvPr>
            <p:cNvSpPr/>
            <p:nvPr/>
          </p:nvSpPr>
          <p:spPr bwMode="auto">
            <a:xfrm>
              <a:off x="4706984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6DEFDF90-CD0E-4650-9CC9-E5314B696A43}"/>
                </a:ext>
              </a:extLst>
            </p:cNvPr>
            <p:cNvSpPr/>
            <p:nvPr/>
          </p:nvSpPr>
          <p:spPr bwMode="auto">
            <a:xfrm>
              <a:off x="4816240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44633C8B-CCFA-45B5-A731-3A98A2A26E30}"/>
                </a:ext>
              </a:extLst>
            </p:cNvPr>
            <p:cNvSpPr/>
            <p:nvPr/>
          </p:nvSpPr>
          <p:spPr bwMode="auto">
            <a:xfrm>
              <a:off x="4597728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BD419677-F4F0-4969-8A31-7C018C843F8D}"/>
                </a:ext>
              </a:extLst>
            </p:cNvPr>
            <p:cNvSpPr/>
            <p:nvPr/>
          </p:nvSpPr>
          <p:spPr bwMode="auto">
            <a:xfrm>
              <a:off x="4706984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08E8279A-0776-428F-AAF2-FF2B085EAB6B}"/>
                </a:ext>
              </a:extLst>
            </p:cNvPr>
            <p:cNvSpPr/>
            <p:nvPr/>
          </p:nvSpPr>
          <p:spPr bwMode="auto">
            <a:xfrm>
              <a:off x="4816240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26C34972-4DCC-47DF-8281-82CACC785215}"/>
                </a:ext>
              </a:extLst>
            </p:cNvPr>
            <p:cNvSpPr/>
            <p:nvPr/>
          </p:nvSpPr>
          <p:spPr bwMode="auto">
            <a:xfrm>
              <a:off x="4597728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2C718D9F-EB79-4925-9D2D-6E151DA46179}"/>
                </a:ext>
              </a:extLst>
            </p:cNvPr>
            <p:cNvSpPr/>
            <p:nvPr/>
          </p:nvSpPr>
          <p:spPr bwMode="auto">
            <a:xfrm>
              <a:off x="4706984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5922226C-B20C-43A3-A68F-455E939E8E06}"/>
                </a:ext>
              </a:extLst>
            </p:cNvPr>
            <p:cNvSpPr/>
            <p:nvPr/>
          </p:nvSpPr>
          <p:spPr bwMode="auto">
            <a:xfrm>
              <a:off x="4816240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905EF724-A5BD-4BE1-97D1-5336F8A572D5}"/>
                </a:ext>
              </a:extLst>
            </p:cNvPr>
            <p:cNvSpPr/>
            <p:nvPr/>
          </p:nvSpPr>
          <p:spPr bwMode="auto">
            <a:xfrm>
              <a:off x="4925496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B264E3C3-B1BD-4B02-B666-DF67FE055442}"/>
                </a:ext>
              </a:extLst>
            </p:cNvPr>
            <p:cNvSpPr/>
            <p:nvPr/>
          </p:nvSpPr>
          <p:spPr bwMode="auto">
            <a:xfrm>
              <a:off x="5034753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3449C85E-9692-40C7-9626-201810E62C58}"/>
                </a:ext>
              </a:extLst>
            </p:cNvPr>
            <p:cNvSpPr/>
            <p:nvPr/>
          </p:nvSpPr>
          <p:spPr bwMode="auto">
            <a:xfrm>
              <a:off x="5144009" y="4679008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1F4DE138-71FE-4113-A7E7-9384F6A4C8CF}"/>
                </a:ext>
              </a:extLst>
            </p:cNvPr>
            <p:cNvSpPr/>
            <p:nvPr/>
          </p:nvSpPr>
          <p:spPr bwMode="auto">
            <a:xfrm>
              <a:off x="4925496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F7F796A9-8273-4FC9-8C37-E986EC3E9004}"/>
                </a:ext>
              </a:extLst>
            </p:cNvPr>
            <p:cNvSpPr/>
            <p:nvPr/>
          </p:nvSpPr>
          <p:spPr bwMode="auto">
            <a:xfrm>
              <a:off x="5034753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15C8CBE7-174C-4A11-BB5C-A0B94C85977D}"/>
                </a:ext>
              </a:extLst>
            </p:cNvPr>
            <p:cNvSpPr/>
            <p:nvPr/>
          </p:nvSpPr>
          <p:spPr bwMode="auto">
            <a:xfrm>
              <a:off x="5144009" y="4804492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641D7475-89EF-412D-AB03-05477A63CEB2}"/>
                </a:ext>
              </a:extLst>
            </p:cNvPr>
            <p:cNvSpPr/>
            <p:nvPr/>
          </p:nvSpPr>
          <p:spPr bwMode="auto">
            <a:xfrm>
              <a:off x="4925496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C1E5664C-0909-4062-A97C-A41B3A480110}"/>
                </a:ext>
              </a:extLst>
            </p:cNvPr>
            <p:cNvSpPr/>
            <p:nvPr/>
          </p:nvSpPr>
          <p:spPr bwMode="auto">
            <a:xfrm>
              <a:off x="5034753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D5FCE539-5A55-4B79-81ED-90906B8971D8}"/>
                </a:ext>
              </a:extLst>
            </p:cNvPr>
            <p:cNvSpPr/>
            <p:nvPr/>
          </p:nvSpPr>
          <p:spPr bwMode="auto">
            <a:xfrm>
              <a:off x="5144009" y="4929976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1896CD79-AEA2-46BA-B451-D46991B1F27A}"/>
                </a:ext>
              </a:extLst>
            </p:cNvPr>
            <p:cNvSpPr/>
            <p:nvPr/>
          </p:nvSpPr>
          <p:spPr bwMode="auto">
            <a:xfrm>
              <a:off x="4597728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6A9E3530-71EA-4EE5-BD98-2B69A51CBA51}"/>
                </a:ext>
              </a:extLst>
            </p:cNvPr>
            <p:cNvSpPr/>
            <p:nvPr/>
          </p:nvSpPr>
          <p:spPr bwMode="auto">
            <a:xfrm>
              <a:off x="4706984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06CF0C40-2739-46C4-8B12-A282CA251314}"/>
                </a:ext>
              </a:extLst>
            </p:cNvPr>
            <p:cNvSpPr/>
            <p:nvPr/>
          </p:nvSpPr>
          <p:spPr bwMode="auto">
            <a:xfrm>
              <a:off x="4816240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614E8E42-95FC-4413-9881-2114532B7C84}"/>
                </a:ext>
              </a:extLst>
            </p:cNvPr>
            <p:cNvSpPr/>
            <p:nvPr/>
          </p:nvSpPr>
          <p:spPr bwMode="auto">
            <a:xfrm>
              <a:off x="4597728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83343941-ABB7-47A1-A0FA-DFCE73279162}"/>
                </a:ext>
              </a:extLst>
            </p:cNvPr>
            <p:cNvSpPr/>
            <p:nvPr/>
          </p:nvSpPr>
          <p:spPr bwMode="auto">
            <a:xfrm>
              <a:off x="4706984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E5F3F672-32DD-419C-A9C4-A332C10A972A}"/>
                </a:ext>
              </a:extLst>
            </p:cNvPr>
            <p:cNvSpPr/>
            <p:nvPr/>
          </p:nvSpPr>
          <p:spPr bwMode="auto">
            <a:xfrm>
              <a:off x="4816240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12B57D2E-3821-4444-A837-6E7DFFE1AD90}"/>
                </a:ext>
              </a:extLst>
            </p:cNvPr>
            <p:cNvSpPr/>
            <p:nvPr/>
          </p:nvSpPr>
          <p:spPr bwMode="auto">
            <a:xfrm>
              <a:off x="4925496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4910A5F7-452B-4C3E-8BD5-718050236576}"/>
                </a:ext>
              </a:extLst>
            </p:cNvPr>
            <p:cNvSpPr/>
            <p:nvPr/>
          </p:nvSpPr>
          <p:spPr bwMode="auto">
            <a:xfrm>
              <a:off x="5034753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CE1ECF13-CBC8-4409-8B04-2C388C35D408}"/>
                </a:ext>
              </a:extLst>
            </p:cNvPr>
            <p:cNvSpPr/>
            <p:nvPr/>
          </p:nvSpPr>
          <p:spPr bwMode="auto">
            <a:xfrm>
              <a:off x="5144009" y="5055460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8491FC6D-293F-42D9-9CC8-22F3EABDD522}"/>
                </a:ext>
              </a:extLst>
            </p:cNvPr>
            <p:cNvSpPr/>
            <p:nvPr/>
          </p:nvSpPr>
          <p:spPr bwMode="auto">
            <a:xfrm>
              <a:off x="4925496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0BAA6511-8D81-43A7-83B1-4E19985F8D43}"/>
                </a:ext>
              </a:extLst>
            </p:cNvPr>
            <p:cNvSpPr/>
            <p:nvPr/>
          </p:nvSpPr>
          <p:spPr bwMode="auto">
            <a:xfrm>
              <a:off x="5034753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CE74A69E-B18E-4BEB-8EE7-3BA2B2EE7DEC}"/>
                </a:ext>
              </a:extLst>
            </p:cNvPr>
            <p:cNvSpPr/>
            <p:nvPr/>
          </p:nvSpPr>
          <p:spPr bwMode="auto">
            <a:xfrm>
              <a:off x="5144009" y="5180944"/>
              <a:ext cx="109256" cy="1254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pic>
        <p:nvPicPr>
          <p:cNvPr id="1676" name="Picture 1675">
            <a:extLst>
              <a:ext uri="{FF2B5EF4-FFF2-40B4-BE49-F238E27FC236}">
                <a16:creationId xmlns:a16="http://schemas.microsoft.com/office/drawing/2014/main" id="{CC643418-C914-4179-B347-D2C4BB549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69" t="2740" r="15522" b="61845"/>
          <a:stretch/>
        </p:blipFill>
        <p:spPr>
          <a:xfrm>
            <a:off x="5490416" y="1405776"/>
            <a:ext cx="3909169" cy="3589752"/>
          </a:xfrm>
          <a:prstGeom prst="rect">
            <a:avLst/>
          </a:prstGeom>
        </p:spPr>
      </p:pic>
      <p:sp>
        <p:nvSpPr>
          <p:cNvPr id="1677" name="Rectangle 1676">
            <a:extLst>
              <a:ext uri="{FF2B5EF4-FFF2-40B4-BE49-F238E27FC236}">
                <a16:creationId xmlns:a16="http://schemas.microsoft.com/office/drawing/2014/main" id="{F4429B7D-9F67-4726-933F-E75A6A64A573}"/>
              </a:ext>
            </a:extLst>
          </p:cNvPr>
          <p:cNvSpPr/>
          <p:nvPr/>
        </p:nvSpPr>
        <p:spPr bwMode="auto">
          <a:xfrm>
            <a:off x="5492685" y="1413764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78" name="Rectangle 1677">
            <a:extLst>
              <a:ext uri="{FF2B5EF4-FFF2-40B4-BE49-F238E27FC236}">
                <a16:creationId xmlns:a16="http://schemas.microsoft.com/office/drawing/2014/main" id="{98E53DEB-F0E8-4727-9CD1-BBAD8E5F820F}"/>
              </a:ext>
            </a:extLst>
          </p:cNvPr>
          <p:cNvSpPr/>
          <p:nvPr/>
        </p:nvSpPr>
        <p:spPr bwMode="auto">
          <a:xfrm>
            <a:off x="5883378" y="1413764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79" name="Rectangle 1678">
            <a:extLst>
              <a:ext uri="{FF2B5EF4-FFF2-40B4-BE49-F238E27FC236}">
                <a16:creationId xmlns:a16="http://schemas.microsoft.com/office/drawing/2014/main" id="{354EA4EB-FF1A-4DFE-99E7-92AC3D89E472}"/>
              </a:ext>
            </a:extLst>
          </p:cNvPr>
          <p:cNvSpPr/>
          <p:nvPr/>
        </p:nvSpPr>
        <p:spPr bwMode="auto">
          <a:xfrm>
            <a:off x="5492685" y="1862483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80" name="Rectangle 1679">
            <a:extLst>
              <a:ext uri="{FF2B5EF4-FFF2-40B4-BE49-F238E27FC236}">
                <a16:creationId xmlns:a16="http://schemas.microsoft.com/office/drawing/2014/main" id="{F62A6C8D-439B-440A-8E1E-FBECBC8C6FB2}"/>
              </a:ext>
            </a:extLst>
          </p:cNvPr>
          <p:cNvSpPr/>
          <p:nvPr/>
        </p:nvSpPr>
        <p:spPr bwMode="auto">
          <a:xfrm>
            <a:off x="5883378" y="1862483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81" name="Rectangle 1680">
            <a:extLst>
              <a:ext uri="{FF2B5EF4-FFF2-40B4-BE49-F238E27FC236}">
                <a16:creationId xmlns:a16="http://schemas.microsoft.com/office/drawing/2014/main" id="{0A6009FF-43D1-49DB-8253-D8974EC272CA}"/>
              </a:ext>
            </a:extLst>
          </p:cNvPr>
          <p:cNvSpPr/>
          <p:nvPr/>
        </p:nvSpPr>
        <p:spPr bwMode="auto">
          <a:xfrm>
            <a:off x="5492685" y="2311201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82" name="Rectangle 1681">
            <a:extLst>
              <a:ext uri="{FF2B5EF4-FFF2-40B4-BE49-F238E27FC236}">
                <a16:creationId xmlns:a16="http://schemas.microsoft.com/office/drawing/2014/main" id="{B5D66A64-49B0-4528-999C-ACB0FE5F720E}"/>
              </a:ext>
            </a:extLst>
          </p:cNvPr>
          <p:cNvSpPr/>
          <p:nvPr/>
        </p:nvSpPr>
        <p:spPr bwMode="auto">
          <a:xfrm>
            <a:off x="5883378" y="2311201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83" name="Rectangle 1682">
            <a:extLst>
              <a:ext uri="{FF2B5EF4-FFF2-40B4-BE49-F238E27FC236}">
                <a16:creationId xmlns:a16="http://schemas.microsoft.com/office/drawing/2014/main" id="{CF680C96-8384-4BC4-9CEA-549A82B6D310}"/>
              </a:ext>
            </a:extLst>
          </p:cNvPr>
          <p:cNvSpPr/>
          <p:nvPr/>
        </p:nvSpPr>
        <p:spPr bwMode="auto">
          <a:xfrm>
            <a:off x="5492685" y="275992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84" name="Rectangle 1683">
            <a:extLst>
              <a:ext uri="{FF2B5EF4-FFF2-40B4-BE49-F238E27FC236}">
                <a16:creationId xmlns:a16="http://schemas.microsoft.com/office/drawing/2014/main" id="{89894448-4260-4ACE-882C-9C58633C4694}"/>
              </a:ext>
            </a:extLst>
          </p:cNvPr>
          <p:cNvSpPr/>
          <p:nvPr/>
        </p:nvSpPr>
        <p:spPr bwMode="auto">
          <a:xfrm>
            <a:off x="5883378" y="275992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85" name="Rectangle 1684">
            <a:extLst>
              <a:ext uri="{FF2B5EF4-FFF2-40B4-BE49-F238E27FC236}">
                <a16:creationId xmlns:a16="http://schemas.microsoft.com/office/drawing/2014/main" id="{33C0E339-2CDB-4529-ACF2-CDBE35A7CE4D}"/>
              </a:ext>
            </a:extLst>
          </p:cNvPr>
          <p:cNvSpPr/>
          <p:nvPr/>
        </p:nvSpPr>
        <p:spPr bwMode="auto">
          <a:xfrm>
            <a:off x="5492685" y="3208642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86" name="Rectangle 1685">
            <a:extLst>
              <a:ext uri="{FF2B5EF4-FFF2-40B4-BE49-F238E27FC236}">
                <a16:creationId xmlns:a16="http://schemas.microsoft.com/office/drawing/2014/main" id="{E296E8D2-78FF-432F-8CD8-21A8C5949509}"/>
              </a:ext>
            </a:extLst>
          </p:cNvPr>
          <p:cNvSpPr/>
          <p:nvPr/>
        </p:nvSpPr>
        <p:spPr bwMode="auto">
          <a:xfrm>
            <a:off x="5883378" y="3208642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87" name="Rectangle 1686">
            <a:extLst>
              <a:ext uri="{FF2B5EF4-FFF2-40B4-BE49-F238E27FC236}">
                <a16:creationId xmlns:a16="http://schemas.microsoft.com/office/drawing/2014/main" id="{B7263D9E-4F44-448C-B26C-03E561C0F8BD}"/>
              </a:ext>
            </a:extLst>
          </p:cNvPr>
          <p:cNvSpPr/>
          <p:nvPr/>
        </p:nvSpPr>
        <p:spPr bwMode="auto">
          <a:xfrm>
            <a:off x="5492685" y="365736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88" name="Rectangle 1687">
            <a:extLst>
              <a:ext uri="{FF2B5EF4-FFF2-40B4-BE49-F238E27FC236}">
                <a16:creationId xmlns:a16="http://schemas.microsoft.com/office/drawing/2014/main" id="{5D44D5A8-C3F9-4D2B-9A8E-49C75D212BD6}"/>
              </a:ext>
            </a:extLst>
          </p:cNvPr>
          <p:cNvSpPr/>
          <p:nvPr/>
        </p:nvSpPr>
        <p:spPr bwMode="auto">
          <a:xfrm>
            <a:off x="5883378" y="365736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89" name="Rectangle 1688">
            <a:extLst>
              <a:ext uri="{FF2B5EF4-FFF2-40B4-BE49-F238E27FC236}">
                <a16:creationId xmlns:a16="http://schemas.microsoft.com/office/drawing/2014/main" id="{A04514BA-D69F-4838-8E3F-19D4C6148567}"/>
              </a:ext>
            </a:extLst>
          </p:cNvPr>
          <p:cNvSpPr/>
          <p:nvPr/>
        </p:nvSpPr>
        <p:spPr bwMode="auto">
          <a:xfrm>
            <a:off x="5492685" y="4106079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90" name="Rectangle 1689">
            <a:extLst>
              <a:ext uri="{FF2B5EF4-FFF2-40B4-BE49-F238E27FC236}">
                <a16:creationId xmlns:a16="http://schemas.microsoft.com/office/drawing/2014/main" id="{803168DA-0B5B-44F0-8702-09664FEAD989}"/>
              </a:ext>
            </a:extLst>
          </p:cNvPr>
          <p:cNvSpPr/>
          <p:nvPr/>
        </p:nvSpPr>
        <p:spPr bwMode="auto">
          <a:xfrm>
            <a:off x="5883378" y="4106079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91" name="Rectangle 1690">
            <a:extLst>
              <a:ext uri="{FF2B5EF4-FFF2-40B4-BE49-F238E27FC236}">
                <a16:creationId xmlns:a16="http://schemas.microsoft.com/office/drawing/2014/main" id="{85839175-DDBD-4C6D-B2AE-EFD0950648E6}"/>
              </a:ext>
            </a:extLst>
          </p:cNvPr>
          <p:cNvSpPr/>
          <p:nvPr/>
        </p:nvSpPr>
        <p:spPr bwMode="auto">
          <a:xfrm>
            <a:off x="5492685" y="4554797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92" name="Rectangle 1691">
            <a:extLst>
              <a:ext uri="{FF2B5EF4-FFF2-40B4-BE49-F238E27FC236}">
                <a16:creationId xmlns:a16="http://schemas.microsoft.com/office/drawing/2014/main" id="{DC5781EB-6CCD-47B9-B245-9E1A1CAEBA59}"/>
              </a:ext>
            </a:extLst>
          </p:cNvPr>
          <p:cNvSpPr/>
          <p:nvPr/>
        </p:nvSpPr>
        <p:spPr bwMode="auto">
          <a:xfrm>
            <a:off x="5883378" y="4554797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93" name="Rectangle 1692">
            <a:extLst>
              <a:ext uri="{FF2B5EF4-FFF2-40B4-BE49-F238E27FC236}">
                <a16:creationId xmlns:a16="http://schemas.microsoft.com/office/drawing/2014/main" id="{C20A8484-54B5-4EB7-A3E0-2929B27FC046}"/>
              </a:ext>
            </a:extLst>
          </p:cNvPr>
          <p:cNvSpPr/>
          <p:nvPr/>
        </p:nvSpPr>
        <p:spPr bwMode="auto">
          <a:xfrm>
            <a:off x="6274067" y="1405776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94" name="Rectangle 1693">
            <a:extLst>
              <a:ext uri="{FF2B5EF4-FFF2-40B4-BE49-F238E27FC236}">
                <a16:creationId xmlns:a16="http://schemas.microsoft.com/office/drawing/2014/main" id="{F1F72425-90C7-48FC-9566-06F6A3C6D9EF}"/>
              </a:ext>
            </a:extLst>
          </p:cNvPr>
          <p:cNvSpPr/>
          <p:nvPr/>
        </p:nvSpPr>
        <p:spPr bwMode="auto">
          <a:xfrm>
            <a:off x="6664756" y="1405776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8A2FCC5A-A4C0-4C42-AEB8-31B546B752DD}"/>
              </a:ext>
            </a:extLst>
          </p:cNvPr>
          <p:cNvSpPr/>
          <p:nvPr/>
        </p:nvSpPr>
        <p:spPr bwMode="auto">
          <a:xfrm>
            <a:off x="7055444" y="1405776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96" name="Rectangle 1695">
            <a:extLst>
              <a:ext uri="{FF2B5EF4-FFF2-40B4-BE49-F238E27FC236}">
                <a16:creationId xmlns:a16="http://schemas.microsoft.com/office/drawing/2014/main" id="{D27B678F-EFB7-416D-95A6-69A3B4B0DE58}"/>
              </a:ext>
            </a:extLst>
          </p:cNvPr>
          <p:cNvSpPr/>
          <p:nvPr/>
        </p:nvSpPr>
        <p:spPr bwMode="auto">
          <a:xfrm>
            <a:off x="6274067" y="1854494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97" name="Rectangle 1696">
            <a:extLst>
              <a:ext uri="{FF2B5EF4-FFF2-40B4-BE49-F238E27FC236}">
                <a16:creationId xmlns:a16="http://schemas.microsoft.com/office/drawing/2014/main" id="{DA42A02B-029A-492F-AF87-BEF64CC55B6A}"/>
              </a:ext>
            </a:extLst>
          </p:cNvPr>
          <p:cNvSpPr/>
          <p:nvPr/>
        </p:nvSpPr>
        <p:spPr bwMode="auto">
          <a:xfrm>
            <a:off x="6664756" y="1854494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98" name="Rectangle 1697">
            <a:extLst>
              <a:ext uri="{FF2B5EF4-FFF2-40B4-BE49-F238E27FC236}">
                <a16:creationId xmlns:a16="http://schemas.microsoft.com/office/drawing/2014/main" id="{6D2973A2-12F0-4F40-A968-20A610F69799}"/>
              </a:ext>
            </a:extLst>
          </p:cNvPr>
          <p:cNvSpPr/>
          <p:nvPr/>
        </p:nvSpPr>
        <p:spPr bwMode="auto">
          <a:xfrm>
            <a:off x="7055444" y="1854494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99" name="Rectangle 1698">
            <a:extLst>
              <a:ext uri="{FF2B5EF4-FFF2-40B4-BE49-F238E27FC236}">
                <a16:creationId xmlns:a16="http://schemas.microsoft.com/office/drawing/2014/main" id="{40024E8C-BE6E-49BD-9FA4-E37FBFA62D4A}"/>
              </a:ext>
            </a:extLst>
          </p:cNvPr>
          <p:cNvSpPr/>
          <p:nvPr/>
        </p:nvSpPr>
        <p:spPr bwMode="auto">
          <a:xfrm>
            <a:off x="7446137" y="1405776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0" name="Rectangle 1699">
            <a:extLst>
              <a:ext uri="{FF2B5EF4-FFF2-40B4-BE49-F238E27FC236}">
                <a16:creationId xmlns:a16="http://schemas.microsoft.com/office/drawing/2014/main" id="{EEA27664-952D-468B-8605-E4BD96E99C64}"/>
              </a:ext>
            </a:extLst>
          </p:cNvPr>
          <p:cNvSpPr/>
          <p:nvPr/>
        </p:nvSpPr>
        <p:spPr bwMode="auto">
          <a:xfrm>
            <a:off x="7836826" y="1405776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1" name="Rectangle 1700">
            <a:extLst>
              <a:ext uri="{FF2B5EF4-FFF2-40B4-BE49-F238E27FC236}">
                <a16:creationId xmlns:a16="http://schemas.microsoft.com/office/drawing/2014/main" id="{8D28E3EE-6C76-4C62-B26E-719826D74615}"/>
              </a:ext>
            </a:extLst>
          </p:cNvPr>
          <p:cNvSpPr/>
          <p:nvPr/>
        </p:nvSpPr>
        <p:spPr bwMode="auto">
          <a:xfrm>
            <a:off x="8227515" y="1405776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2" name="Rectangle 1701">
            <a:extLst>
              <a:ext uri="{FF2B5EF4-FFF2-40B4-BE49-F238E27FC236}">
                <a16:creationId xmlns:a16="http://schemas.microsoft.com/office/drawing/2014/main" id="{A23FBE81-46F0-4CEC-A24A-16344881EF7F}"/>
              </a:ext>
            </a:extLst>
          </p:cNvPr>
          <p:cNvSpPr/>
          <p:nvPr/>
        </p:nvSpPr>
        <p:spPr bwMode="auto">
          <a:xfrm>
            <a:off x="7446137" y="1854494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3" name="Rectangle 1702">
            <a:extLst>
              <a:ext uri="{FF2B5EF4-FFF2-40B4-BE49-F238E27FC236}">
                <a16:creationId xmlns:a16="http://schemas.microsoft.com/office/drawing/2014/main" id="{D162066D-510F-4F86-84C7-6B15049F30B1}"/>
              </a:ext>
            </a:extLst>
          </p:cNvPr>
          <p:cNvSpPr/>
          <p:nvPr/>
        </p:nvSpPr>
        <p:spPr bwMode="auto">
          <a:xfrm>
            <a:off x="7836826" y="1854494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4" name="Rectangle 1703">
            <a:extLst>
              <a:ext uri="{FF2B5EF4-FFF2-40B4-BE49-F238E27FC236}">
                <a16:creationId xmlns:a16="http://schemas.microsoft.com/office/drawing/2014/main" id="{0A056BD2-ED70-4C21-88A2-82B682B724AE}"/>
              </a:ext>
            </a:extLst>
          </p:cNvPr>
          <p:cNvSpPr/>
          <p:nvPr/>
        </p:nvSpPr>
        <p:spPr bwMode="auto">
          <a:xfrm>
            <a:off x="8227515" y="1854494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5" name="Rectangle 1704">
            <a:extLst>
              <a:ext uri="{FF2B5EF4-FFF2-40B4-BE49-F238E27FC236}">
                <a16:creationId xmlns:a16="http://schemas.microsoft.com/office/drawing/2014/main" id="{516988AB-4112-4471-AC61-98D31B6C122F}"/>
              </a:ext>
            </a:extLst>
          </p:cNvPr>
          <p:cNvSpPr/>
          <p:nvPr/>
        </p:nvSpPr>
        <p:spPr bwMode="auto">
          <a:xfrm>
            <a:off x="6274067" y="2303213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6" name="Rectangle 1705">
            <a:extLst>
              <a:ext uri="{FF2B5EF4-FFF2-40B4-BE49-F238E27FC236}">
                <a16:creationId xmlns:a16="http://schemas.microsoft.com/office/drawing/2014/main" id="{15A737FF-CA0F-4FE5-9DA6-9595A580C6C3}"/>
              </a:ext>
            </a:extLst>
          </p:cNvPr>
          <p:cNvSpPr/>
          <p:nvPr/>
        </p:nvSpPr>
        <p:spPr bwMode="auto">
          <a:xfrm>
            <a:off x="6664756" y="2303213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7" name="Rectangle 1706">
            <a:extLst>
              <a:ext uri="{FF2B5EF4-FFF2-40B4-BE49-F238E27FC236}">
                <a16:creationId xmlns:a16="http://schemas.microsoft.com/office/drawing/2014/main" id="{FFAFB721-4198-44E0-88B1-B2A69A2938AD}"/>
              </a:ext>
            </a:extLst>
          </p:cNvPr>
          <p:cNvSpPr/>
          <p:nvPr/>
        </p:nvSpPr>
        <p:spPr bwMode="auto">
          <a:xfrm>
            <a:off x="7055444" y="2303213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8" name="Rectangle 1707">
            <a:extLst>
              <a:ext uri="{FF2B5EF4-FFF2-40B4-BE49-F238E27FC236}">
                <a16:creationId xmlns:a16="http://schemas.microsoft.com/office/drawing/2014/main" id="{F5677569-7D68-4F0B-B9C1-A85E2B5BB540}"/>
              </a:ext>
            </a:extLst>
          </p:cNvPr>
          <p:cNvSpPr/>
          <p:nvPr/>
        </p:nvSpPr>
        <p:spPr bwMode="auto">
          <a:xfrm>
            <a:off x="6274067" y="2751931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9" name="Rectangle 1708">
            <a:extLst>
              <a:ext uri="{FF2B5EF4-FFF2-40B4-BE49-F238E27FC236}">
                <a16:creationId xmlns:a16="http://schemas.microsoft.com/office/drawing/2014/main" id="{340776EE-439D-4EF3-9E9C-3704F2D7131D}"/>
              </a:ext>
            </a:extLst>
          </p:cNvPr>
          <p:cNvSpPr/>
          <p:nvPr/>
        </p:nvSpPr>
        <p:spPr bwMode="auto">
          <a:xfrm>
            <a:off x="6664756" y="2751931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0" name="Rectangle 1709">
            <a:extLst>
              <a:ext uri="{FF2B5EF4-FFF2-40B4-BE49-F238E27FC236}">
                <a16:creationId xmlns:a16="http://schemas.microsoft.com/office/drawing/2014/main" id="{2613E63A-425B-4CC4-B8AF-9DC29048BC80}"/>
              </a:ext>
            </a:extLst>
          </p:cNvPr>
          <p:cNvSpPr/>
          <p:nvPr/>
        </p:nvSpPr>
        <p:spPr bwMode="auto">
          <a:xfrm>
            <a:off x="7055444" y="2751931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1" name="Rectangle 1710">
            <a:extLst>
              <a:ext uri="{FF2B5EF4-FFF2-40B4-BE49-F238E27FC236}">
                <a16:creationId xmlns:a16="http://schemas.microsoft.com/office/drawing/2014/main" id="{ED7792DB-C2F5-4111-97E6-69BC6C140888}"/>
              </a:ext>
            </a:extLst>
          </p:cNvPr>
          <p:cNvSpPr/>
          <p:nvPr/>
        </p:nvSpPr>
        <p:spPr bwMode="auto">
          <a:xfrm>
            <a:off x="6274067" y="320065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2" name="Rectangle 1711">
            <a:extLst>
              <a:ext uri="{FF2B5EF4-FFF2-40B4-BE49-F238E27FC236}">
                <a16:creationId xmlns:a16="http://schemas.microsoft.com/office/drawing/2014/main" id="{62A96B55-09D4-4FA9-916B-06D4E64F0BBE}"/>
              </a:ext>
            </a:extLst>
          </p:cNvPr>
          <p:cNvSpPr/>
          <p:nvPr/>
        </p:nvSpPr>
        <p:spPr bwMode="auto">
          <a:xfrm>
            <a:off x="6664756" y="320065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3" name="Rectangle 1712">
            <a:extLst>
              <a:ext uri="{FF2B5EF4-FFF2-40B4-BE49-F238E27FC236}">
                <a16:creationId xmlns:a16="http://schemas.microsoft.com/office/drawing/2014/main" id="{155FAED1-3EF3-4F58-877A-00A2EE2818A3}"/>
              </a:ext>
            </a:extLst>
          </p:cNvPr>
          <p:cNvSpPr/>
          <p:nvPr/>
        </p:nvSpPr>
        <p:spPr bwMode="auto">
          <a:xfrm>
            <a:off x="7055444" y="320065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4" name="Rectangle 1713">
            <a:extLst>
              <a:ext uri="{FF2B5EF4-FFF2-40B4-BE49-F238E27FC236}">
                <a16:creationId xmlns:a16="http://schemas.microsoft.com/office/drawing/2014/main" id="{B2ADFA3F-F6A7-4BFF-BC94-8BAE2B8894F7}"/>
              </a:ext>
            </a:extLst>
          </p:cNvPr>
          <p:cNvSpPr/>
          <p:nvPr/>
        </p:nvSpPr>
        <p:spPr bwMode="auto">
          <a:xfrm>
            <a:off x="7446137" y="2303213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5" name="Rectangle 1714">
            <a:extLst>
              <a:ext uri="{FF2B5EF4-FFF2-40B4-BE49-F238E27FC236}">
                <a16:creationId xmlns:a16="http://schemas.microsoft.com/office/drawing/2014/main" id="{AF506737-5705-44D9-9ACF-30F7B5E2F453}"/>
              </a:ext>
            </a:extLst>
          </p:cNvPr>
          <p:cNvSpPr/>
          <p:nvPr/>
        </p:nvSpPr>
        <p:spPr bwMode="auto">
          <a:xfrm>
            <a:off x="7836826" y="2303213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6" name="Rectangle 1715">
            <a:extLst>
              <a:ext uri="{FF2B5EF4-FFF2-40B4-BE49-F238E27FC236}">
                <a16:creationId xmlns:a16="http://schemas.microsoft.com/office/drawing/2014/main" id="{DB44E4C7-7B59-43C0-BF17-A8289043F7D6}"/>
              </a:ext>
            </a:extLst>
          </p:cNvPr>
          <p:cNvSpPr/>
          <p:nvPr/>
        </p:nvSpPr>
        <p:spPr bwMode="auto">
          <a:xfrm>
            <a:off x="8227515" y="2303213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7" name="Rectangle 1716">
            <a:extLst>
              <a:ext uri="{FF2B5EF4-FFF2-40B4-BE49-F238E27FC236}">
                <a16:creationId xmlns:a16="http://schemas.microsoft.com/office/drawing/2014/main" id="{93D3E685-78E1-4679-90A6-909B6F23B0DF}"/>
              </a:ext>
            </a:extLst>
          </p:cNvPr>
          <p:cNvSpPr/>
          <p:nvPr/>
        </p:nvSpPr>
        <p:spPr bwMode="auto">
          <a:xfrm>
            <a:off x="7446137" y="2751931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8" name="Rectangle 1717">
            <a:extLst>
              <a:ext uri="{FF2B5EF4-FFF2-40B4-BE49-F238E27FC236}">
                <a16:creationId xmlns:a16="http://schemas.microsoft.com/office/drawing/2014/main" id="{5CF3E132-80E0-421D-BFE2-F8B957867D07}"/>
              </a:ext>
            </a:extLst>
          </p:cNvPr>
          <p:cNvSpPr/>
          <p:nvPr/>
        </p:nvSpPr>
        <p:spPr bwMode="auto">
          <a:xfrm>
            <a:off x="7836826" y="2751931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9" name="Rectangle 1718">
            <a:extLst>
              <a:ext uri="{FF2B5EF4-FFF2-40B4-BE49-F238E27FC236}">
                <a16:creationId xmlns:a16="http://schemas.microsoft.com/office/drawing/2014/main" id="{CEA1F68B-E291-4BDD-A092-227E18C0AD1A}"/>
              </a:ext>
            </a:extLst>
          </p:cNvPr>
          <p:cNvSpPr/>
          <p:nvPr/>
        </p:nvSpPr>
        <p:spPr bwMode="auto">
          <a:xfrm>
            <a:off x="8227515" y="2751931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0" name="Rectangle 1719">
            <a:extLst>
              <a:ext uri="{FF2B5EF4-FFF2-40B4-BE49-F238E27FC236}">
                <a16:creationId xmlns:a16="http://schemas.microsoft.com/office/drawing/2014/main" id="{A68BFFD9-A773-48E2-BEF8-F21730730E91}"/>
              </a:ext>
            </a:extLst>
          </p:cNvPr>
          <p:cNvSpPr/>
          <p:nvPr/>
        </p:nvSpPr>
        <p:spPr bwMode="auto">
          <a:xfrm>
            <a:off x="7446137" y="320065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1" name="Rectangle 1720">
            <a:extLst>
              <a:ext uri="{FF2B5EF4-FFF2-40B4-BE49-F238E27FC236}">
                <a16:creationId xmlns:a16="http://schemas.microsoft.com/office/drawing/2014/main" id="{5B6D318E-6759-4719-92E2-E949AD96532F}"/>
              </a:ext>
            </a:extLst>
          </p:cNvPr>
          <p:cNvSpPr/>
          <p:nvPr/>
        </p:nvSpPr>
        <p:spPr bwMode="auto">
          <a:xfrm>
            <a:off x="7836826" y="320065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2" name="Rectangle 1721">
            <a:extLst>
              <a:ext uri="{FF2B5EF4-FFF2-40B4-BE49-F238E27FC236}">
                <a16:creationId xmlns:a16="http://schemas.microsoft.com/office/drawing/2014/main" id="{3F1684F3-044F-4EC3-8944-0F97AA1BBAC3}"/>
              </a:ext>
            </a:extLst>
          </p:cNvPr>
          <p:cNvSpPr/>
          <p:nvPr/>
        </p:nvSpPr>
        <p:spPr bwMode="auto">
          <a:xfrm>
            <a:off x="8227515" y="320065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3" name="Rectangle 1722">
            <a:extLst>
              <a:ext uri="{FF2B5EF4-FFF2-40B4-BE49-F238E27FC236}">
                <a16:creationId xmlns:a16="http://schemas.microsoft.com/office/drawing/2014/main" id="{213C25A7-5A69-4D27-8E0C-3C3DF829BFF2}"/>
              </a:ext>
            </a:extLst>
          </p:cNvPr>
          <p:cNvSpPr/>
          <p:nvPr/>
        </p:nvSpPr>
        <p:spPr bwMode="auto">
          <a:xfrm>
            <a:off x="8618204" y="1405776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4" name="Rectangle 1723">
            <a:extLst>
              <a:ext uri="{FF2B5EF4-FFF2-40B4-BE49-F238E27FC236}">
                <a16:creationId xmlns:a16="http://schemas.microsoft.com/office/drawing/2014/main" id="{5BDF4BDB-52B6-4A66-8FC8-8C411A1551C8}"/>
              </a:ext>
            </a:extLst>
          </p:cNvPr>
          <p:cNvSpPr/>
          <p:nvPr/>
        </p:nvSpPr>
        <p:spPr bwMode="auto">
          <a:xfrm>
            <a:off x="9008896" y="1405776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5" name="Rectangle 1724">
            <a:extLst>
              <a:ext uri="{FF2B5EF4-FFF2-40B4-BE49-F238E27FC236}">
                <a16:creationId xmlns:a16="http://schemas.microsoft.com/office/drawing/2014/main" id="{C1AD34EF-733C-47ED-A7C3-55746C61957F}"/>
              </a:ext>
            </a:extLst>
          </p:cNvPr>
          <p:cNvSpPr/>
          <p:nvPr/>
        </p:nvSpPr>
        <p:spPr bwMode="auto">
          <a:xfrm>
            <a:off x="8618204" y="1854494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6" name="Rectangle 1725">
            <a:extLst>
              <a:ext uri="{FF2B5EF4-FFF2-40B4-BE49-F238E27FC236}">
                <a16:creationId xmlns:a16="http://schemas.microsoft.com/office/drawing/2014/main" id="{EA29AA81-6DB0-46BC-AC94-00323EF3F6C5}"/>
              </a:ext>
            </a:extLst>
          </p:cNvPr>
          <p:cNvSpPr/>
          <p:nvPr/>
        </p:nvSpPr>
        <p:spPr bwMode="auto">
          <a:xfrm>
            <a:off x="9008896" y="1854494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7" name="Rectangle 1726">
            <a:extLst>
              <a:ext uri="{FF2B5EF4-FFF2-40B4-BE49-F238E27FC236}">
                <a16:creationId xmlns:a16="http://schemas.microsoft.com/office/drawing/2014/main" id="{724BE44B-7288-4446-B916-37927B615933}"/>
              </a:ext>
            </a:extLst>
          </p:cNvPr>
          <p:cNvSpPr/>
          <p:nvPr/>
        </p:nvSpPr>
        <p:spPr bwMode="auto">
          <a:xfrm>
            <a:off x="8618204" y="2303213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8" name="Rectangle 1727">
            <a:extLst>
              <a:ext uri="{FF2B5EF4-FFF2-40B4-BE49-F238E27FC236}">
                <a16:creationId xmlns:a16="http://schemas.microsoft.com/office/drawing/2014/main" id="{894601D9-2D44-4AB0-9564-171E1FAEE6C1}"/>
              </a:ext>
            </a:extLst>
          </p:cNvPr>
          <p:cNvSpPr/>
          <p:nvPr/>
        </p:nvSpPr>
        <p:spPr bwMode="auto">
          <a:xfrm>
            <a:off x="9008896" y="2303213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9" name="Rectangle 1728">
            <a:extLst>
              <a:ext uri="{FF2B5EF4-FFF2-40B4-BE49-F238E27FC236}">
                <a16:creationId xmlns:a16="http://schemas.microsoft.com/office/drawing/2014/main" id="{042C51C0-BA81-4B83-8C8F-08D29E82621C}"/>
              </a:ext>
            </a:extLst>
          </p:cNvPr>
          <p:cNvSpPr/>
          <p:nvPr/>
        </p:nvSpPr>
        <p:spPr bwMode="auto">
          <a:xfrm>
            <a:off x="8618204" y="2751931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0" name="Rectangle 1729">
            <a:extLst>
              <a:ext uri="{FF2B5EF4-FFF2-40B4-BE49-F238E27FC236}">
                <a16:creationId xmlns:a16="http://schemas.microsoft.com/office/drawing/2014/main" id="{3B86D6C8-0022-4343-B1A7-03A28B49C319}"/>
              </a:ext>
            </a:extLst>
          </p:cNvPr>
          <p:cNvSpPr/>
          <p:nvPr/>
        </p:nvSpPr>
        <p:spPr bwMode="auto">
          <a:xfrm>
            <a:off x="9008896" y="2751931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1" name="Rectangle 1730">
            <a:extLst>
              <a:ext uri="{FF2B5EF4-FFF2-40B4-BE49-F238E27FC236}">
                <a16:creationId xmlns:a16="http://schemas.microsoft.com/office/drawing/2014/main" id="{4AB7F6FA-57D7-443D-90C1-A1A92EC4DA62}"/>
              </a:ext>
            </a:extLst>
          </p:cNvPr>
          <p:cNvSpPr/>
          <p:nvPr/>
        </p:nvSpPr>
        <p:spPr bwMode="auto">
          <a:xfrm>
            <a:off x="8618204" y="320065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2" name="Rectangle 1731">
            <a:extLst>
              <a:ext uri="{FF2B5EF4-FFF2-40B4-BE49-F238E27FC236}">
                <a16:creationId xmlns:a16="http://schemas.microsoft.com/office/drawing/2014/main" id="{5B8F4BDC-C4F6-41AF-809C-3870379A9E2A}"/>
              </a:ext>
            </a:extLst>
          </p:cNvPr>
          <p:cNvSpPr/>
          <p:nvPr/>
        </p:nvSpPr>
        <p:spPr bwMode="auto">
          <a:xfrm>
            <a:off x="9008896" y="320065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3" name="Rectangle 1732">
            <a:extLst>
              <a:ext uri="{FF2B5EF4-FFF2-40B4-BE49-F238E27FC236}">
                <a16:creationId xmlns:a16="http://schemas.microsoft.com/office/drawing/2014/main" id="{A2118233-61BD-4FBF-A6E0-E28481FB39C9}"/>
              </a:ext>
            </a:extLst>
          </p:cNvPr>
          <p:cNvSpPr/>
          <p:nvPr/>
        </p:nvSpPr>
        <p:spPr bwMode="auto">
          <a:xfrm>
            <a:off x="6274067" y="3649372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4" name="Rectangle 1733">
            <a:extLst>
              <a:ext uri="{FF2B5EF4-FFF2-40B4-BE49-F238E27FC236}">
                <a16:creationId xmlns:a16="http://schemas.microsoft.com/office/drawing/2014/main" id="{9D3922B5-351B-4C18-93BA-C881FFB348F3}"/>
              </a:ext>
            </a:extLst>
          </p:cNvPr>
          <p:cNvSpPr/>
          <p:nvPr/>
        </p:nvSpPr>
        <p:spPr bwMode="auto">
          <a:xfrm>
            <a:off x="6664756" y="3649372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5" name="Rectangle 1734">
            <a:extLst>
              <a:ext uri="{FF2B5EF4-FFF2-40B4-BE49-F238E27FC236}">
                <a16:creationId xmlns:a16="http://schemas.microsoft.com/office/drawing/2014/main" id="{A0EB48A9-FECA-4741-B77C-AFF80A93730F}"/>
              </a:ext>
            </a:extLst>
          </p:cNvPr>
          <p:cNvSpPr/>
          <p:nvPr/>
        </p:nvSpPr>
        <p:spPr bwMode="auto">
          <a:xfrm>
            <a:off x="7055444" y="3649372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6" name="Rectangle 1735">
            <a:extLst>
              <a:ext uri="{FF2B5EF4-FFF2-40B4-BE49-F238E27FC236}">
                <a16:creationId xmlns:a16="http://schemas.microsoft.com/office/drawing/2014/main" id="{81777A6A-FE34-4F83-89E3-60F103882F92}"/>
              </a:ext>
            </a:extLst>
          </p:cNvPr>
          <p:cNvSpPr/>
          <p:nvPr/>
        </p:nvSpPr>
        <p:spPr bwMode="auto">
          <a:xfrm>
            <a:off x="6274067" y="409809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7" name="Rectangle 1736">
            <a:extLst>
              <a:ext uri="{FF2B5EF4-FFF2-40B4-BE49-F238E27FC236}">
                <a16:creationId xmlns:a16="http://schemas.microsoft.com/office/drawing/2014/main" id="{235C891E-326C-4D5C-A9AD-7062E691E8A8}"/>
              </a:ext>
            </a:extLst>
          </p:cNvPr>
          <p:cNvSpPr/>
          <p:nvPr/>
        </p:nvSpPr>
        <p:spPr bwMode="auto">
          <a:xfrm>
            <a:off x="6664756" y="409809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8" name="Rectangle 1737">
            <a:extLst>
              <a:ext uri="{FF2B5EF4-FFF2-40B4-BE49-F238E27FC236}">
                <a16:creationId xmlns:a16="http://schemas.microsoft.com/office/drawing/2014/main" id="{9C66898E-520C-4B3F-BDF4-FD784463494F}"/>
              </a:ext>
            </a:extLst>
          </p:cNvPr>
          <p:cNvSpPr/>
          <p:nvPr/>
        </p:nvSpPr>
        <p:spPr bwMode="auto">
          <a:xfrm>
            <a:off x="7055444" y="409809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9" name="Rectangle 1738">
            <a:extLst>
              <a:ext uri="{FF2B5EF4-FFF2-40B4-BE49-F238E27FC236}">
                <a16:creationId xmlns:a16="http://schemas.microsoft.com/office/drawing/2014/main" id="{3B4DC5E4-1795-49B0-9189-FC6109985266}"/>
              </a:ext>
            </a:extLst>
          </p:cNvPr>
          <p:cNvSpPr/>
          <p:nvPr/>
        </p:nvSpPr>
        <p:spPr bwMode="auto">
          <a:xfrm>
            <a:off x="6274067" y="4546809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0" name="Rectangle 1739">
            <a:extLst>
              <a:ext uri="{FF2B5EF4-FFF2-40B4-BE49-F238E27FC236}">
                <a16:creationId xmlns:a16="http://schemas.microsoft.com/office/drawing/2014/main" id="{7EDAE793-460F-4E27-93B1-79E62EF90B5C}"/>
              </a:ext>
            </a:extLst>
          </p:cNvPr>
          <p:cNvSpPr/>
          <p:nvPr/>
        </p:nvSpPr>
        <p:spPr bwMode="auto">
          <a:xfrm>
            <a:off x="6664756" y="4546809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1" name="Rectangle 1740">
            <a:extLst>
              <a:ext uri="{FF2B5EF4-FFF2-40B4-BE49-F238E27FC236}">
                <a16:creationId xmlns:a16="http://schemas.microsoft.com/office/drawing/2014/main" id="{3FB25745-44E6-42B5-AEA0-4D6510275D07}"/>
              </a:ext>
            </a:extLst>
          </p:cNvPr>
          <p:cNvSpPr/>
          <p:nvPr/>
        </p:nvSpPr>
        <p:spPr bwMode="auto">
          <a:xfrm>
            <a:off x="7055444" y="4546809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2" name="Rectangle 1741">
            <a:extLst>
              <a:ext uri="{FF2B5EF4-FFF2-40B4-BE49-F238E27FC236}">
                <a16:creationId xmlns:a16="http://schemas.microsoft.com/office/drawing/2014/main" id="{40048E5E-6E85-4BC6-A607-F9185205891C}"/>
              </a:ext>
            </a:extLst>
          </p:cNvPr>
          <p:cNvSpPr/>
          <p:nvPr/>
        </p:nvSpPr>
        <p:spPr bwMode="auto">
          <a:xfrm>
            <a:off x="7446137" y="3649372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3" name="Rectangle 1742">
            <a:extLst>
              <a:ext uri="{FF2B5EF4-FFF2-40B4-BE49-F238E27FC236}">
                <a16:creationId xmlns:a16="http://schemas.microsoft.com/office/drawing/2014/main" id="{21DC27EC-4B7A-4B40-987C-4B94EAB58627}"/>
              </a:ext>
            </a:extLst>
          </p:cNvPr>
          <p:cNvSpPr/>
          <p:nvPr/>
        </p:nvSpPr>
        <p:spPr bwMode="auto">
          <a:xfrm>
            <a:off x="7836826" y="3649372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4" name="Rectangle 1743">
            <a:extLst>
              <a:ext uri="{FF2B5EF4-FFF2-40B4-BE49-F238E27FC236}">
                <a16:creationId xmlns:a16="http://schemas.microsoft.com/office/drawing/2014/main" id="{536C373B-5ED8-4A26-85D2-4DE0F56401A5}"/>
              </a:ext>
            </a:extLst>
          </p:cNvPr>
          <p:cNvSpPr/>
          <p:nvPr/>
        </p:nvSpPr>
        <p:spPr bwMode="auto">
          <a:xfrm>
            <a:off x="8227515" y="3649372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5" name="Rectangle 1744">
            <a:extLst>
              <a:ext uri="{FF2B5EF4-FFF2-40B4-BE49-F238E27FC236}">
                <a16:creationId xmlns:a16="http://schemas.microsoft.com/office/drawing/2014/main" id="{0DB486BA-F64E-4923-ABE6-CA1295DF43A9}"/>
              </a:ext>
            </a:extLst>
          </p:cNvPr>
          <p:cNvSpPr/>
          <p:nvPr/>
        </p:nvSpPr>
        <p:spPr bwMode="auto">
          <a:xfrm>
            <a:off x="7446137" y="409809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6" name="Rectangle 1745">
            <a:extLst>
              <a:ext uri="{FF2B5EF4-FFF2-40B4-BE49-F238E27FC236}">
                <a16:creationId xmlns:a16="http://schemas.microsoft.com/office/drawing/2014/main" id="{9821DA00-FEA3-4093-BF21-9934F51DA3E1}"/>
              </a:ext>
            </a:extLst>
          </p:cNvPr>
          <p:cNvSpPr/>
          <p:nvPr/>
        </p:nvSpPr>
        <p:spPr bwMode="auto">
          <a:xfrm>
            <a:off x="7836826" y="409809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7" name="Rectangle 1746">
            <a:extLst>
              <a:ext uri="{FF2B5EF4-FFF2-40B4-BE49-F238E27FC236}">
                <a16:creationId xmlns:a16="http://schemas.microsoft.com/office/drawing/2014/main" id="{A94E6C99-A1B5-4154-93D3-D2D0028BE2B2}"/>
              </a:ext>
            </a:extLst>
          </p:cNvPr>
          <p:cNvSpPr/>
          <p:nvPr/>
        </p:nvSpPr>
        <p:spPr bwMode="auto">
          <a:xfrm>
            <a:off x="8227515" y="409809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8" name="Rectangle 1747">
            <a:extLst>
              <a:ext uri="{FF2B5EF4-FFF2-40B4-BE49-F238E27FC236}">
                <a16:creationId xmlns:a16="http://schemas.microsoft.com/office/drawing/2014/main" id="{6F7568E5-D0A2-4C13-BB9B-1DF522D0C2E4}"/>
              </a:ext>
            </a:extLst>
          </p:cNvPr>
          <p:cNvSpPr/>
          <p:nvPr/>
        </p:nvSpPr>
        <p:spPr bwMode="auto">
          <a:xfrm>
            <a:off x="7446137" y="4546809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9" name="Rectangle 1748">
            <a:extLst>
              <a:ext uri="{FF2B5EF4-FFF2-40B4-BE49-F238E27FC236}">
                <a16:creationId xmlns:a16="http://schemas.microsoft.com/office/drawing/2014/main" id="{EA96E912-46E4-427E-8B8B-F9C9B1C95AA1}"/>
              </a:ext>
            </a:extLst>
          </p:cNvPr>
          <p:cNvSpPr/>
          <p:nvPr/>
        </p:nvSpPr>
        <p:spPr bwMode="auto">
          <a:xfrm>
            <a:off x="7836826" y="4546809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50" name="Rectangle 1749">
            <a:extLst>
              <a:ext uri="{FF2B5EF4-FFF2-40B4-BE49-F238E27FC236}">
                <a16:creationId xmlns:a16="http://schemas.microsoft.com/office/drawing/2014/main" id="{4F823B06-3781-4542-9569-B19357AF78F2}"/>
              </a:ext>
            </a:extLst>
          </p:cNvPr>
          <p:cNvSpPr/>
          <p:nvPr/>
        </p:nvSpPr>
        <p:spPr bwMode="auto">
          <a:xfrm>
            <a:off x="8227515" y="4546809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51" name="Rectangle 1750">
            <a:extLst>
              <a:ext uri="{FF2B5EF4-FFF2-40B4-BE49-F238E27FC236}">
                <a16:creationId xmlns:a16="http://schemas.microsoft.com/office/drawing/2014/main" id="{583C4EAE-5F55-4C21-A800-4C5EB9165F1E}"/>
              </a:ext>
            </a:extLst>
          </p:cNvPr>
          <p:cNvSpPr/>
          <p:nvPr/>
        </p:nvSpPr>
        <p:spPr bwMode="auto">
          <a:xfrm>
            <a:off x="8618204" y="3649372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52" name="Rectangle 1751">
            <a:extLst>
              <a:ext uri="{FF2B5EF4-FFF2-40B4-BE49-F238E27FC236}">
                <a16:creationId xmlns:a16="http://schemas.microsoft.com/office/drawing/2014/main" id="{F6955351-C3C3-465B-9929-A4961540477B}"/>
              </a:ext>
            </a:extLst>
          </p:cNvPr>
          <p:cNvSpPr/>
          <p:nvPr/>
        </p:nvSpPr>
        <p:spPr bwMode="auto">
          <a:xfrm>
            <a:off x="9008896" y="3649372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53" name="Rectangle 1752">
            <a:extLst>
              <a:ext uri="{FF2B5EF4-FFF2-40B4-BE49-F238E27FC236}">
                <a16:creationId xmlns:a16="http://schemas.microsoft.com/office/drawing/2014/main" id="{855E7220-785A-4260-B410-7E546DBFE3AC}"/>
              </a:ext>
            </a:extLst>
          </p:cNvPr>
          <p:cNvSpPr/>
          <p:nvPr/>
        </p:nvSpPr>
        <p:spPr bwMode="auto">
          <a:xfrm>
            <a:off x="8618204" y="409809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54" name="Rectangle 1753">
            <a:extLst>
              <a:ext uri="{FF2B5EF4-FFF2-40B4-BE49-F238E27FC236}">
                <a16:creationId xmlns:a16="http://schemas.microsoft.com/office/drawing/2014/main" id="{748BA6C8-F7FF-46E0-AA34-62B8C0B8223A}"/>
              </a:ext>
            </a:extLst>
          </p:cNvPr>
          <p:cNvSpPr/>
          <p:nvPr/>
        </p:nvSpPr>
        <p:spPr bwMode="auto">
          <a:xfrm>
            <a:off x="9008896" y="4098090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55" name="Rectangle 1754">
            <a:extLst>
              <a:ext uri="{FF2B5EF4-FFF2-40B4-BE49-F238E27FC236}">
                <a16:creationId xmlns:a16="http://schemas.microsoft.com/office/drawing/2014/main" id="{2F5B62C8-4A5A-4D23-8861-FF85DEB25501}"/>
              </a:ext>
            </a:extLst>
          </p:cNvPr>
          <p:cNvSpPr/>
          <p:nvPr/>
        </p:nvSpPr>
        <p:spPr bwMode="auto">
          <a:xfrm>
            <a:off x="8618204" y="4546809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56" name="Rectangle 1755">
            <a:extLst>
              <a:ext uri="{FF2B5EF4-FFF2-40B4-BE49-F238E27FC236}">
                <a16:creationId xmlns:a16="http://schemas.microsoft.com/office/drawing/2014/main" id="{41119B56-35E3-41EA-A0DC-2806A18767D0}"/>
              </a:ext>
            </a:extLst>
          </p:cNvPr>
          <p:cNvSpPr/>
          <p:nvPr/>
        </p:nvSpPr>
        <p:spPr bwMode="auto">
          <a:xfrm>
            <a:off x="9008896" y="4546809"/>
            <a:ext cx="390689" cy="4487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57" name="TextBox 1756">
            <a:extLst>
              <a:ext uri="{FF2B5EF4-FFF2-40B4-BE49-F238E27FC236}">
                <a16:creationId xmlns:a16="http://schemas.microsoft.com/office/drawing/2014/main" id="{34591FA7-946A-4D74-BC13-18F96D2C68D7}"/>
              </a:ext>
            </a:extLst>
          </p:cNvPr>
          <p:cNvSpPr txBox="1"/>
          <p:nvPr/>
        </p:nvSpPr>
        <p:spPr>
          <a:xfrm>
            <a:off x="5429131" y="2301373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758" name="TextBox 1757">
            <a:extLst>
              <a:ext uri="{FF2B5EF4-FFF2-40B4-BE49-F238E27FC236}">
                <a16:creationId xmlns:a16="http://schemas.microsoft.com/office/drawing/2014/main" id="{F4B7835A-9503-42DB-B546-3EBC98D06270}"/>
              </a:ext>
            </a:extLst>
          </p:cNvPr>
          <p:cNvSpPr txBox="1"/>
          <p:nvPr/>
        </p:nvSpPr>
        <p:spPr>
          <a:xfrm>
            <a:off x="5441263" y="274789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759" name="TextBox 1758">
            <a:extLst>
              <a:ext uri="{FF2B5EF4-FFF2-40B4-BE49-F238E27FC236}">
                <a16:creationId xmlns:a16="http://schemas.microsoft.com/office/drawing/2014/main" id="{54ECB060-42DA-4B65-86A6-A496745EFA8F}"/>
              </a:ext>
            </a:extLst>
          </p:cNvPr>
          <p:cNvSpPr txBox="1"/>
          <p:nvPr/>
        </p:nvSpPr>
        <p:spPr>
          <a:xfrm>
            <a:off x="5441262" y="3193360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760" name="TextBox 1759">
            <a:extLst>
              <a:ext uri="{FF2B5EF4-FFF2-40B4-BE49-F238E27FC236}">
                <a16:creationId xmlns:a16="http://schemas.microsoft.com/office/drawing/2014/main" id="{51053D30-BC3A-4DA8-9F49-B42E2FEE832C}"/>
              </a:ext>
            </a:extLst>
          </p:cNvPr>
          <p:cNvSpPr txBox="1"/>
          <p:nvPr/>
        </p:nvSpPr>
        <p:spPr>
          <a:xfrm>
            <a:off x="5454027" y="365502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61" name="TextBox 1760">
            <a:extLst>
              <a:ext uri="{FF2B5EF4-FFF2-40B4-BE49-F238E27FC236}">
                <a16:creationId xmlns:a16="http://schemas.microsoft.com/office/drawing/2014/main" id="{26BA0ED8-57AC-499F-86AD-F2D8ED50F055}"/>
              </a:ext>
            </a:extLst>
          </p:cNvPr>
          <p:cNvSpPr txBox="1"/>
          <p:nvPr/>
        </p:nvSpPr>
        <p:spPr>
          <a:xfrm>
            <a:off x="5454026" y="4082520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62" name="TextBox 1761">
            <a:extLst>
              <a:ext uri="{FF2B5EF4-FFF2-40B4-BE49-F238E27FC236}">
                <a16:creationId xmlns:a16="http://schemas.microsoft.com/office/drawing/2014/main" id="{663748F6-25FD-42B3-BA4B-24D84FCBAE1B}"/>
              </a:ext>
            </a:extLst>
          </p:cNvPr>
          <p:cNvSpPr txBox="1"/>
          <p:nvPr/>
        </p:nvSpPr>
        <p:spPr>
          <a:xfrm>
            <a:off x="5463104" y="4513810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63" name="TextBox 1762">
            <a:extLst>
              <a:ext uri="{FF2B5EF4-FFF2-40B4-BE49-F238E27FC236}">
                <a16:creationId xmlns:a16="http://schemas.microsoft.com/office/drawing/2014/main" id="{94EE8F08-994D-40CF-9E6F-17FEC6C06C72}"/>
              </a:ext>
            </a:extLst>
          </p:cNvPr>
          <p:cNvSpPr txBox="1"/>
          <p:nvPr/>
        </p:nvSpPr>
        <p:spPr>
          <a:xfrm>
            <a:off x="5838364" y="4514690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64" name="TextBox 1763">
            <a:extLst>
              <a:ext uri="{FF2B5EF4-FFF2-40B4-BE49-F238E27FC236}">
                <a16:creationId xmlns:a16="http://schemas.microsoft.com/office/drawing/2014/main" id="{767A19B7-E5D5-4F69-8011-F1F3E551B190}"/>
              </a:ext>
            </a:extLst>
          </p:cNvPr>
          <p:cNvSpPr txBox="1"/>
          <p:nvPr/>
        </p:nvSpPr>
        <p:spPr>
          <a:xfrm>
            <a:off x="5836184" y="4076863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65" name="TextBox 1764">
            <a:extLst>
              <a:ext uri="{FF2B5EF4-FFF2-40B4-BE49-F238E27FC236}">
                <a16:creationId xmlns:a16="http://schemas.microsoft.com/office/drawing/2014/main" id="{B8027900-1992-45FA-8702-028E8BC71393}"/>
              </a:ext>
            </a:extLst>
          </p:cNvPr>
          <p:cNvSpPr txBox="1"/>
          <p:nvPr/>
        </p:nvSpPr>
        <p:spPr>
          <a:xfrm>
            <a:off x="6259914" y="4540677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66" name="TextBox 1765">
            <a:extLst>
              <a:ext uri="{FF2B5EF4-FFF2-40B4-BE49-F238E27FC236}">
                <a16:creationId xmlns:a16="http://schemas.microsoft.com/office/drawing/2014/main" id="{A2EE5A99-F054-415A-9FCF-A8318562919A}"/>
              </a:ext>
            </a:extLst>
          </p:cNvPr>
          <p:cNvSpPr txBox="1"/>
          <p:nvPr/>
        </p:nvSpPr>
        <p:spPr>
          <a:xfrm>
            <a:off x="6635174" y="4541557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767" name="TextBox 1766">
            <a:extLst>
              <a:ext uri="{FF2B5EF4-FFF2-40B4-BE49-F238E27FC236}">
                <a16:creationId xmlns:a16="http://schemas.microsoft.com/office/drawing/2014/main" id="{A31EF2B8-0089-4559-BE92-FA4AB80D67B2}"/>
              </a:ext>
            </a:extLst>
          </p:cNvPr>
          <p:cNvSpPr txBox="1"/>
          <p:nvPr/>
        </p:nvSpPr>
        <p:spPr>
          <a:xfrm>
            <a:off x="6221726" y="4097206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68" name="TextBox 1767">
            <a:extLst>
              <a:ext uri="{FF2B5EF4-FFF2-40B4-BE49-F238E27FC236}">
                <a16:creationId xmlns:a16="http://schemas.microsoft.com/office/drawing/2014/main" id="{A29240A9-78CA-4810-B8A6-BBFE54373B7F}"/>
              </a:ext>
            </a:extLst>
          </p:cNvPr>
          <p:cNvSpPr txBox="1"/>
          <p:nvPr/>
        </p:nvSpPr>
        <p:spPr>
          <a:xfrm>
            <a:off x="6596986" y="4098086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769" name="TextBox 1768">
            <a:extLst>
              <a:ext uri="{FF2B5EF4-FFF2-40B4-BE49-F238E27FC236}">
                <a16:creationId xmlns:a16="http://schemas.microsoft.com/office/drawing/2014/main" id="{B5F0E448-9958-4FC4-9217-E63A68692E7B}"/>
              </a:ext>
            </a:extLst>
          </p:cNvPr>
          <p:cNvSpPr txBox="1"/>
          <p:nvPr/>
        </p:nvSpPr>
        <p:spPr>
          <a:xfrm>
            <a:off x="5837388" y="365629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70" name="TextBox 1769">
            <a:extLst>
              <a:ext uri="{FF2B5EF4-FFF2-40B4-BE49-F238E27FC236}">
                <a16:creationId xmlns:a16="http://schemas.microsoft.com/office/drawing/2014/main" id="{B87562D8-F264-4385-9671-C17ED749BAEB}"/>
              </a:ext>
            </a:extLst>
          </p:cNvPr>
          <p:cNvSpPr txBox="1"/>
          <p:nvPr/>
        </p:nvSpPr>
        <p:spPr>
          <a:xfrm>
            <a:off x="6212648" y="365717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71" name="TextBox 1770">
            <a:extLst>
              <a:ext uri="{FF2B5EF4-FFF2-40B4-BE49-F238E27FC236}">
                <a16:creationId xmlns:a16="http://schemas.microsoft.com/office/drawing/2014/main" id="{AAD4FDCF-B97F-426A-A034-0FBA375F1A8C}"/>
              </a:ext>
            </a:extLst>
          </p:cNvPr>
          <p:cNvSpPr txBox="1"/>
          <p:nvPr/>
        </p:nvSpPr>
        <p:spPr>
          <a:xfrm>
            <a:off x="6627844" y="3664096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72" name="TextBox 1771">
            <a:extLst>
              <a:ext uri="{FF2B5EF4-FFF2-40B4-BE49-F238E27FC236}">
                <a16:creationId xmlns:a16="http://schemas.microsoft.com/office/drawing/2014/main" id="{2F39B952-4E4D-4BCB-A495-EBDE33687BE0}"/>
              </a:ext>
            </a:extLst>
          </p:cNvPr>
          <p:cNvSpPr txBox="1"/>
          <p:nvPr/>
        </p:nvSpPr>
        <p:spPr>
          <a:xfrm>
            <a:off x="7003104" y="3664976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73" name="TextBox 1772">
            <a:extLst>
              <a:ext uri="{FF2B5EF4-FFF2-40B4-BE49-F238E27FC236}">
                <a16:creationId xmlns:a16="http://schemas.microsoft.com/office/drawing/2014/main" id="{C02DA6F8-7B74-4C7C-B208-3D59E10B3CA3}"/>
              </a:ext>
            </a:extLst>
          </p:cNvPr>
          <p:cNvSpPr txBox="1"/>
          <p:nvPr/>
        </p:nvSpPr>
        <p:spPr>
          <a:xfrm>
            <a:off x="5846962" y="3212823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774" name="TextBox 1773">
            <a:extLst>
              <a:ext uri="{FF2B5EF4-FFF2-40B4-BE49-F238E27FC236}">
                <a16:creationId xmlns:a16="http://schemas.microsoft.com/office/drawing/2014/main" id="{8C3EB56D-C267-4C18-81D7-864BEC1303BC}"/>
              </a:ext>
            </a:extLst>
          </p:cNvPr>
          <p:cNvSpPr txBox="1"/>
          <p:nvPr/>
        </p:nvSpPr>
        <p:spPr>
          <a:xfrm>
            <a:off x="6222222" y="3213703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775" name="TextBox 1774">
            <a:extLst>
              <a:ext uri="{FF2B5EF4-FFF2-40B4-BE49-F238E27FC236}">
                <a16:creationId xmlns:a16="http://schemas.microsoft.com/office/drawing/2014/main" id="{C6221D85-9A72-4338-B4ED-D0DACA2F311A}"/>
              </a:ext>
            </a:extLst>
          </p:cNvPr>
          <p:cNvSpPr txBox="1"/>
          <p:nvPr/>
        </p:nvSpPr>
        <p:spPr>
          <a:xfrm>
            <a:off x="5821142" y="2758589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</p:txBody>
      </p:sp>
      <p:sp>
        <p:nvSpPr>
          <p:cNvPr id="1776" name="TextBox 1775">
            <a:extLst>
              <a:ext uri="{FF2B5EF4-FFF2-40B4-BE49-F238E27FC236}">
                <a16:creationId xmlns:a16="http://schemas.microsoft.com/office/drawing/2014/main" id="{736291EA-FAED-473E-8223-D643CB274235}"/>
              </a:ext>
            </a:extLst>
          </p:cNvPr>
          <p:cNvSpPr txBox="1"/>
          <p:nvPr/>
        </p:nvSpPr>
        <p:spPr>
          <a:xfrm>
            <a:off x="6234645" y="274688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ea typeface="Arial" charset="0"/>
                <a:cs typeface="Arial" charset="0"/>
              </a:rPr>
              <a:t>1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,0</a:t>
            </a:r>
          </a:p>
        </p:txBody>
      </p:sp>
      <p:sp>
        <p:nvSpPr>
          <p:cNvPr id="1777" name="TextBox 1776">
            <a:extLst>
              <a:ext uri="{FF2B5EF4-FFF2-40B4-BE49-F238E27FC236}">
                <a16:creationId xmlns:a16="http://schemas.microsoft.com/office/drawing/2014/main" id="{685D5321-D56A-43F0-A955-67805946D62F}"/>
              </a:ext>
            </a:extLst>
          </p:cNvPr>
          <p:cNvSpPr txBox="1"/>
          <p:nvPr/>
        </p:nvSpPr>
        <p:spPr>
          <a:xfrm>
            <a:off x="6602521" y="2760160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ea typeface="Arial" charset="0"/>
                <a:cs typeface="Arial" charset="0"/>
              </a:rPr>
              <a:t>1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,0</a:t>
            </a:r>
          </a:p>
        </p:txBody>
      </p:sp>
      <p:sp>
        <p:nvSpPr>
          <p:cNvPr id="1778" name="TextBox 1777">
            <a:extLst>
              <a:ext uri="{FF2B5EF4-FFF2-40B4-BE49-F238E27FC236}">
                <a16:creationId xmlns:a16="http://schemas.microsoft.com/office/drawing/2014/main" id="{71DE8D89-6E97-4A69-BC4F-E4AA1332A71E}"/>
              </a:ext>
            </a:extLst>
          </p:cNvPr>
          <p:cNvSpPr txBox="1"/>
          <p:nvPr/>
        </p:nvSpPr>
        <p:spPr>
          <a:xfrm>
            <a:off x="6615157" y="321937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779" name="TextBox 1778">
            <a:extLst>
              <a:ext uri="{FF2B5EF4-FFF2-40B4-BE49-F238E27FC236}">
                <a16:creationId xmlns:a16="http://schemas.microsoft.com/office/drawing/2014/main" id="{BE166B9E-5798-4140-8C97-DD06E3E91CFC}"/>
              </a:ext>
            </a:extLst>
          </p:cNvPr>
          <p:cNvSpPr txBox="1"/>
          <p:nvPr/>
        </p:nvSpPr>
        <p:spPr>
          <a:xfrm>
            <a:off x="6990417" y="322025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780" name="TextBox 1779">
            <a:extLst>
              <a:ext uri="{FF2B5EF4-FFF2-40B4-BE49-F238E27FC236}">
                <a16:creationId xmlns:a16="http://schemas.microsoft.com/office/drawing/2014/main" id="{D18E32B7-CC01-4F79-A748-C7E4809DA534}"/>
              </a:ext>
            </a:extLst>
          </p:cNvPr>
          <p:cNvSpPr txBox="1"/>
          <p:nvPr/>
        </p:nvSpPr>
        <p:spPr>
          <a:xfrm>
            <a:off x="7001356" y="4115461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81" name="TextBox 1780">
            <a:extLst>
              <a:ext uri="{FF2B5EF4-FFF2-40B4-BE49-F238E27FC236}">
                <a16:creationId xmlns:a16="http://schemas.microsoft.com/office/drawing/2014/main" id="{020973C7-FFE0-4732-AD0C-21C5FFFE9B87}"/>
              </a:ext>
            </a:extLst>
          </p:cNvPr>
          <p:cNvSpPr txBox="1"/>
          <p:nvPr/>
        </p:nvSpPr>
        <p:spPr>
          <a:xfrm>
            <a:off x="7010434" y="4546751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82" name="TextBox 1781">
            <a:extLst>
              <a:ext uri="{FF2B5EF4-FFF2-40B4-BE49-F238E27FC236}">
                <a16:creationId xmlns:a16="http://schemas.microsoft.com/office/drawing/2014/main" id="{9E267C60-21DE-4478-84E7-7542E9BD0CFD}"/>
              </a:ext>
            </a:extLst>
          </p:cNvPr>
          <p:cNvSpPr txBox="1"/>
          <p:nvPr/>
        </p:nvSpPr>
        <p:spPr>
          <a:xfrm>
            <a:off x="7385694" y="4547631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ea typeface="Arial" charset="0"/>
                <a:cs typeface="Arial" charset="0"/>
              </a:rPr>
              <a:t>1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,0</a:t>
            </a:r>
          </a:p>
        </p:txBody>
      </p:sp>
      <p:sp>
        <p:nvSpPr>
          <p:cNvPr id="1783" name="TextBox 1782">
            <a:extLst>
              <a:ext uri="{FF2B5EF4-FFF2-40B4-BE49-F238E27FC236}">
                <a16:creationId xmlns:a16="http://schemas.microsoft.com/office/drawing/2014/main" id="{E78CC448-5AFC-4EB9-B2EB-107F9326EB28}"/>
              </a:ext>
            </a:extLst>
          </p:cNvPr>
          <p:cNvSpPr txBox="1"/>
          <p:nvPr/>
        </p:nvSpPr>
        <p:spPr>
          <a:xfrm>
            <a:off x="7383514" y="410980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784" name="TextBox 1783">
            <a:extLst>
              <a:ext uri="{FF2B5EF4-FFF2-40B4-BE49-F238E27FC236}">
                <a16:creationId xmlns:a16="http://schemas.microsoft.com/office/drawing/2014/main" id="{06ABBC9A-658B-47AA-BA80-526F4A766CAC}"/>
              </a:ext>
            </a:extLst>
          </p:cNvPr>
          <p:cNvSpPr txBox="1"/>
          <p:nvPr/>
        </p:nvSpPr>
        <p:spPr>
          <a:xfrm>
            <a:off x="7807244" y="4573618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785" name="TextBox 1784">
            <a:extLst>
              <a:ext uri="{FF2B5EF4-FFF2-40B4-BE49-F238E27FC236}">
                <a16:creationId xmlns:a16="http://schemas.microsoft.com/office/drawing/2014/main" id="{19D18A4D-07E0-4419-80B4-6FCCEA4C2131}"/>
              </a:ext>
            </a:extLst>
          </p:cNvPr>
          <p:cNvSpPr txBox="1"/>
          <p:nvPr/>
        </p:nvSpPr>
        <p:spPr>
          <a:xfrm>
            <a:off x="7769056" y="4130147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ea typeface="Arial" charset="0"/>
                <a:cs typeface="Arial" charset="0"/>
              </a:rPr>
              <a:t>1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,0</a:t>
            </a:r>
          </a:p>
        </p:txBody>
      </p:sp>
      <p:sp>
        <p:nvSpPr>
          <p:cNvPr id="1786" name="TextBox 1785">
            <a:extLst>
              <a:ext uri="{FF2B5EF4-FFF2-40B4-BE49-F238E27FC236}">
                <a16:creationId xmlns:a16="http://schemas.microsoft.com/office/drawing/2014/main" id="{D955F8A6-8191-4575-AC2A-5CA4C0AC1472}"/>
              </a:ext>
            </a:extLst>
          </p:cNvPr>
          <p:cNvSpPr txBox="1"/>
          <p:nvPr/>
        </p:nvSpPr>
        <p:spPr>
          <a:xfrm>
            <a:off x="8183677" y="4113312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787" name="TextBox 1786">
            <a:extLst>
              <a:ext uri="{FF2B5EF4-FFF2-40B4-BE49-F238E27FC236}">
                <a16:creationId xmlns:a16="http://schemas.microsoft.com/office/drawing/2014/main" id="{37F65C78-9659-4143-9191-E97F62255C07}"/>
              </a:ext>
            </a:extLst>
          </p:cNvPr>
          <p:cNvSpPr txBox="1"/>
          <p:nvPr/>
        </p:nvSpPr>
        <p:spPr>
          <a:xfrm>
            <a:off x="8192755" y="4544602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788" name="TextBox 1787">
            <a:extLst>
              <a:ext uri="{FF2B5EF4-FFF2-40B4-BE49-F238E27FC236}">
                <a16:creationId xmlns:a16="http://schemas.microsoft.com/office/drawing/2014/main" id="{B5691F91-6749-4298-A47C-2D327BBF1D6A}"/>
              </a:ext>
            </a:extLst>
          </p:cNvPr>
          <p:cNvSpPr txBox="1"/>
          <p:nvPr/>
        </p:nvSpPr>
        <p:spPr>
          <a:xfrm>
            <a:off x="8568015" y="4545482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89" name="TextBox 1788">
            <a:extLst>
              <a:ext uri="{FF2B5EF4-FFF2-40B4-BE49-F238E27FC236}">
                <a16:creationId xmlns:a16="http://schemas.microsoft.com/office/drawing/2014/main" id="{81F90211-7CBF-49FB-816C-E3819DA6C2CB}"/>
              </a:ext>
            </a:extLst>
          </p:cNvPr>
          <p:cNvSpPr txBox="1"/>
          <p:nvPr/>
        </p:nvSpPr>
        <p:spPr>
          <a:xfrm>
            <a:off x="8565835" y="410765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90" name="TextBox 1789">
            <a:extLst>
              <a:ext uri="{FF2B5EF4-FFF2-40B4-BE49-F238E27FC236}">
                <a16:creationId xmlns:a16="http://schemas.microsoft.com/office/drawing/2014/main" id="{B43FA70F-F88B-446C-9D53-8B496D634700}"/>
              </a:ext>
            </a:extLst>
          </p:cNvPr>
          <p:cNvSpPr txBox="1"/>
          <p:nvPr/>
        </p:nvSpPr>
        <p:spPr>
          <a:xfrm>
            <a:off x="8989565" y="4571469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91" name="TextBox 1790">
            <a:extLst>
              <a:ext uri="{FF2B5EF4-FFF2-40B4-BE49-F238E27FC236}">
                <a16:creationId xmlns:a16="http://schemas.microsoft.com/office/drawing/2014/main" id="{EB92D863-5CD6-4D9D-AAB6-F64EF4C24C00}"/>
              </a:ext>
            </a:extLst>
          </p:cNvPr>
          <p:cNvSpPr txBox="1"/>
          <p:nvPr/>
        </p:nvSpPr>
        <p:spPr>
          <a:xfrm>
            <a:off x="8951377" y="4127998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92" name="TextBox 1791">
            <a:extLst>
              <a:ext uri="{FF2B5EF4-FFF2-40B4-BE49-F238E27FC236}">
                <a16:creationId xmlns:a16="http://schemas.microsoft.com/office/drawing/2014/main" id="{BE11B8F1-4427-4589-A406-920D6526F539}"/>
              </a:ext>
            </a:extLst>
          </p:cNvPr>
          <p:cNvSpPr txBox="1"/>
          <p:nvPr/>
        </p:nvSpPr>
        <p:spPr>
          <a:xfrm>
            <a:off x="7392926" y="3207258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793" name="TextBox 1792">
            <a:extLst>
              <a:ext uri="{FF2B5EF4-FFF2-40B4-BE49-F238E27FC236}">
                <a16:creationId xmlns:a16="http://schemas.microsoft.com/office/drawing/2014/main" id="{B39F99E9-7027-4E75-8A07-0FC881750943}"/>
              </a:ext>
            </a:extLst>
          </p:cNvPr>
          <p:cNvSpPr txBox="1"/>
          <p:nvPr/>
        </p:nvSpPr>
        <p:spPr>
          <a:xfrm>
            <a:off x="7402004" y="3638548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794" name="TextBox 1793">
            <a:extLst>
              <a:ext uri="{FF2B5EF4-FFF2-40B4-BE49-F238E27FC236}">
                <a16:creationId xmlns:a16="http://schemas.microsoft.com/office/drawing/2014/main" id="{CAC79A22-63C0-4D31-9C01-B5C386B32E10}"/>
              </a:ext>
            </a:extLst>
          </p:cNvPr>
          <p:cNvSpPr txBox="1"/>
          <p:nvPr/>
        </p:nvSpPr>
        <p:spPr>
          <a:xfrm>
            <a:off x="7777264" y="3639428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ea typeface="Arial" charset="0"/>
                <a:cs typeface="Arial" charset="0"/>
              </a:rPr>
              <a:t>1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,0</a:t>
            </a:r>
          </a:p>
        </p:txBody>
      </p:sp>
      <p:sp>
        <p:nvSpPr>
          <p:cNvPr id="1795" name="TextBox 1794">
            <a:extLst>
              <a:ext uri="{FF2B5EF4-FFF2-40B4-BE49-F238E27FC236}">
                <a16:creationId xmlns:a16="http://schemas.microsoft.com/office/drawing/2014/main" id="{136AFA65-332E-4B5C-B29D-5F2177BF0BDD}"/>
              </a:ext>
            </a:extLst>
          </p:cNvPr>
          <p:cNvSpPr txBox="1"/>
          <p:nvPr/>
        </p:nvSpPr>
        <p:spPr>
          <a:xfrm>
            <a:off x="7775084" y="3201601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ea typeface="Arial" charset="0"/>
                <a:cs typeface="Arial" charset="0"/>
              </a:rPr>
              <a:t>0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,9</a:t>
            </a:r>
          </a:p>
        </p:txBody>
      </p:sp>
      <p:sp>
        <p:nvSpPr>
          <p:cNvPr id="1796" name="TextBox 1795">
            <a:extLst>
              <a:ext uri="{FF2B5EF4-FFF2-40B4-BE49-F238E27FC236}">
                <a16:creationId xmlns:a16="http://schemas.microsoft.com/office/drawing/2014/main" id="{F735F911-CAC5-43AD-A8F7-3EE7D093B7EC}"/>
              </a:ext>
            </a:extLst>
          </p:cNvPr>
          <p:cNvSpPr txBox="1"/>
          <p:nvPr/>
        </p:nvSpPr>
        <p:spPr>
          <a:xfrm>
            <a:off x="8198814" y="366541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797" name="TextBox 1796">
            <a:extLst>
              <a:ext uri="{FF2B5EF4-FFF2-40B4-BE49-F238E27FC236}">
                <a16:creationId xmlns:a16="http://schemas.microsoft.com/office/drawing/2014/main" id="{DBE91E98-4DB4-431E-B0E8-05027D059A33}"/>
              </a:ext>
            </a:extLst>
          </p:cNvPr>
          <p:cNvSpPr txBox="1"/>
          <p:nvPr/>
        </p:nvSpPr>
        <p:spPr>
          <a:xfrm>
            <a:off x="8160626" y="322194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ea typeface="Arial" charset="0"/>
                <a:cs typeface="Arial" charset="0"/>
              </a:rPr>
              <a:t>1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,0</a:t>
            </a:r>
          </a:p>
        </p:txBody>
      </p:sp>
      <p:sp>
        <p:nvSpPr>
          <p:cNvPr id="1798" name="TextBox 1797">
            <a:extLst>
              <a:ext uri="{FF2B5EF4-FFF2-40B4-BE49-F238E27FC236}">
                <a16:creationId xmlns:a16="http://schemas.microsoft.com/office/drawing/2014/main" id="{F577842B-97E6-4B67-9BC2-2F01623DBDD8}"/>
              </a:ext>
            </a:extLst>
          </p:cNvPr>
          <p:cNvSpPr txBox="1"/>
          <p:nvPr/>
        </p:nvSpPr>
        <p:spPr>
          <a:xfrm>
            <a:off x="7022465" y="232583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799" name="TextBox 1798">
            <a:extLst>
              <a:ext uri="{FF2B5EF4-FFF2-40B4-BE49-F238E27FC236}">
                <a16:creationId xmlns:a16="http://schemas.microsoft.com/office/drawing/2014/main" id="{F86766B9-E617-4263-9F41-CC99DDB1511C}"/>
              </a:ext>
            </a:extLst>
          </p:cNvPr>
          <p:cNvSpPr txBox="1"/>
          <p:nvPr/>
        </p:nvSpPr>
        <p:spPr>
          <a:xfrm>
            <a:off x="7031543" y="275712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ea typeface="Arial" charset="0"/>
                <a:cs typeface="Arial" charset="0"/>
              </a:rPr>
              <a:t>1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,0</a:t>
            </a:r>
          </a:p>
        </p:txBody>
      </p:sp>
      <p:sp>
        <p:nvSpPr>
          <p:cNvPr id="1800" name="TextBox 1799">
            <a:extLst>
              <a:ext uri="{FF2B5EF4-FFF2-40B4-BE49-F238E27FC236}">
                <a16:creationId xmlns:a16="http://schemas.microsoft.com/office/drawing/2014/main" id="{8C6D696A-A36F-4B06-BF97-1CD6B04C174D}"/>
              </a:ext>
            </a:extLst>
          </p:cNvPr>
          <p:cNvSpPr txBox="1"/>
          <p:nvPr/>
        </p:nvSpPr>
        <p:spPr>
          <a:xfrm>
            <a:off x="7406803" y="275800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01" name="TextBox 1800">
            <a:extLst>
              <a:ext uri="{FF2B5EF4-FFF2-40B4-BE49-F238E27FC236}">
                <a16:creationId xmlns:a16="http://schemas.microsoft.com/office/drawing/2014/main" id="{23EB9A2E-9DB2-4783-9E94-75CF716AD50D}"/>
              </a:ext>
            </a:extLst>
          </p:cNvPr>
          <p:cNvSpPr txBox="1"/>
          <p:nvPr/>
        </p:nvSpPr>
        <p:spPr>
          <a:xfrm>
            <a:off x="7404623" y="2320178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02" name="TextBox 1801">
            <a:extLst>
              <a:ext uri="{FF2B5EF4-FFF2-40B4-BE49-F238E27FC236}">
                <a16:creationId xmlns:a16="http://schemas.microsoft.com/office/drawing/2014/main" id="{D7C92CDF-5D7B-4624-99DE-C331AE7293AB}"/>
              </a:ext>
            </a:extLst>
          </p:cNvPr>
          <p:cNvSpPr txBox="1"/>
          <p:nvPr/>
        </p:nvSpPr>
        <p:spPr>
          <a:xfrm>
            <a:off x="7828353" y="2783992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</p:txBody>
      </p:sp>
      <p:sp>
        <p:nvSpPr>
          <p:cNvPr id="1803" name="TextBox 1802">
            <a:extLst>
              <a:ext uri="{FF2B5EF4-FFF2-40B4-BE49-F238E27FC236}">
                <a16:creationId xmlns:a16="http://schemas.microsoft.com/office/drawing/2014/main" id="{CDCA02EE-5030-4FF9-B6A7-E533482269D1}"/>
              </a:ext>
            </a:extLst>
          </p:cNvPr>
          <p:cNvSpPr txBox="1"/>
          <p:nvPr/>
        </p:nvSpPr>
        <p:spPr>
          <a:xfrm>
            <a:off x="7790165" y="2340521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04" name="TextBox 1803">
            <a:extLst>
              <a:ext uri="{FF2B5EF4-FFF2-40B4-BE49-F238E27FC236}">
                <a16:creationId xmlns:a16="http://schemas.microsoft.com/office/drawing/2014/main" id="{E8B0540C-601A-4BA7-8B3A-9BAC8DD8B47F}"/>
              </a:ext>
            </a:extLst>
          </p:cNvPr>
          <p:cNvSpPr txBox="1"/>
          <p:nvPr/>
        </p:nvSpPr>
        <p:spPr>
          <a:xfrm>
            <a:off x="5815918" y="1852780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05" name="TextBox 1804">
            <a:extLst>
              <a:ext uri="{FF2B5EF4-FFF2-40B4-BE49-F238E27FC236}">
                <a16:creationId xmlns:a16="http://schemas.microsoft.com/office/drawing/2014/main" id="{90534AEF-552B-4EA4-B584-22C0EBD50C05}"/>
              </a:ext>
            </a:extLst>
          </p:cNvPr>
          <p:cNvSpPr txBox="1"/>
          <p:nvPr/>
        </p:nvSpPr>
        <p:spPr>
          <a:xfrm>
            <a:off x="5824996" y="2284070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06" name="TextBox 1805">
            <a:extLst>
              <a:ext uri="{FF2B5EF4-FFF2-40B4-BE49-F238E27FC236}">
                <a16:creationId xmlns:a16="http://schemas.microsoft.com/office/drawing/2014/main" id="{91E36F72-4F98-48E5-9AE1-59E4CDC4DFCF}"/>
              </a:ext>
            </a:extLst>
          </p:cNvPr>
          <p:cNvSpPr txBox="1"/>
          <p:nvPr/>
        </p:nvSpPr>
        <p:spPr>
          <a:xfrm>
            <a:off x="6200256" y="2284950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07" name="TextBox 1806">
            <a:extLst>
              <a:ext uri="{FF2B5EF4-FFF2-40B4-BE49-F238E27FC236}">
                <a16:creationId xmlns:a16="http://schemas.microsoft.com/office/drawing/2014/main" id="{FF482264-84C8-4587-8E1C-B6AAEF1B69D0}"/>
              </a:ext>
            </a:extLst>
          </p:cNvPr>
          <p:cNvSpPr txBox="1"/>
          <p:nvPr/>
        </p:nvSpPr>
        <p:spPr>
          <a:xfrm>
            <a:off x="6198076" y="1847123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08" name="TextBox 1807">
            <a:extLst>
              <a:ext uri="{FF2B5EF4-FFF2-40B4-BE49-F238E27FC236}">
                <a16:creationId xmlns:a16="http://schemas.microsoft.com/office/drawing/2014/main" id="{62EAE1B9-AA4B-4647-8B46-E5D659648F3B}"/>
              </a:ext>
            </a:extLst>
          </p:cNvPr>
          <p:cNvSpPr txBox="1"/>
          <p:nvPr/>
        </p:nvSpPr>
        <p:spPr>
          <a:xfrm>
            <a:off x="6621806" y="2310937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09" name="TextBox 1808">
            <a:extLst>
              <a:ext uri="{FF2B5EF4-FFF2-40B4-BE49-F238E27FC236}">
                <a16:creationId xmlns:a16="http://schemas.microsoft.com/office/drawing/2014/main" id="{A368FBBE-C935-4B54-AB5A-B0F5603E80DA}"/>
              </a:ext>
            </a:extLst>
          </p:cNvPr>
          <p:cNvSpPr txBox="1"/>
          <p:nvPr/>
        </p:nvSpPr>
        <p:spPr>
          <a:xfrm>
            <a:off x="6583618" y="1867466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10" name="TextBox 1809">
            <a:extLst>
              <a:ext uri="{FF2B5EF4-FFF2-40B4-BE49-F238E27FC236}">
                <a16:creationId xmlns:a16="http://schemas.microsoft.com/office/drawing/2014/main" id="{094B188D-607D-4E8A-A8FB-ABF3D73D5B35}"/>
              </a:ext>
            </a:extLst>
          </p:cNvPr>
          <p:cNvSpPr txBox="1"/>
          <p:nvPr/>
        </p:nvSpPr>
        <p:spPr>
          <a:xfrm>
            <a:off x="7007771" y="1415313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11" name="TextBox 1810">
            <a:extLst>
              <a:ext uri="{FF2B5EF4-FFF2-40B4-BE49-F238E27FC236}">
                <a16:creationId xmlns:a16="http://schemas.microsoft.com/office/drawing/2014/main" id="{80831E5F-471E-44C4-B900-3E9267B07780}"/>
              </a:ext>
            </a:extLst>
          </p:cNvPr>
          <p:cNvSpPr txBox="1"/>
          <p:nvPr/>
        </p:nvSpPr>
        <p:spPr>
          <a:xfrm>
            <a:off x="7016849" y="1846603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12" name="TextBox 1811">
            <a:extLst>
              <a:ext uri="{FF2B5EF4-FFF2-40B4-BE49-F238E27FC236}">
                <a16:creationId xmlns:a16="http://schemas.microsoft.com/office/drawing/2014/main" id="{992E170F-D7FF-4988-B8D0-01CDC03A4557}"/>
              </a:ext>
            </a:extLst>
          </p:cNvPr>
          <p:cNvSpPr txBox="1"/>
          <p:nvPr/>
        </p:nvSpPr>
        <p:spPr>
          <a:xfrm>
            <a:off x="7392109" y="1847483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13" name="TextBox 1812">
            <a:extLst>
              <a:ext uri="{FF2B5EF4-FFF2-40B4-BE49-F238E27FC236}">
                <a16:creationId xmlns:a16="http://schemas.microsoft.com/office/drawing/2014/main" id="{C019559D-1B8B-4848-8FCA-0E5F84617DB4}"/>
              </a:ext>
            </a:extLst>
          </p:cNvPr>
          <p:cNvSpPr txBox="1"/>
          <p:nvPr/>
        </p:nvSpPr>
        <p:spPr>
          <a:xfrm>
            <a:off x="7389929" y="1409656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14" name="TextBox 1813">
            <a:extLst>
              <a:ext uri="{FF2B5EF4-FFF2-40B4-BE49-F238E27FC236}">
                <a16:creationId xmlns:a16="http://schemas.microsoft.com/office/drawing/2014/main" id="{CCBC4449-D442-46E6-9954-09336B11DA27}"/>
              </a:ext>
            </a:extLst>
          </p:cNvPr>
          <p:cNvSpPr txBox="1"/>
          <p:nvPr/>
        </p:nvSpPr>
        <p:spPr>
          <a:xfrm>
            <a:off x="7813659" y="1873470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15" name="TextBox 1814">
            <a:extLst>
              <a:ext uri="{FF2B5EF4-FFF2-40B4-BE49-F238E27FC236}">
                <a16:creationId xmlns:a16="http://schemas.microsoft.com/office/drawing/2014/main" id="{25C902ED-5FC4-40FC-97DB-785C07C1D854}"/>
              </a:ext>
            </a:extLst>
          </p:cNvPr>
          <p:cNvSpPr txBox="1"/>
          <p:nvPr/>
        </p:nvSpPr>
        <p:spPr>
          <a:xfrm>
            <a:off x="7775471" y="1429999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16" name="TextBox 1815">
            <a:extLst>
              <a:ext uri="{FF2B5EF4-FFF2-40B4-BE49-F238E27FC236}">
                <a16:creationId xmlns:a16="http://schemas.microsoft.com/office/drawing/2014/main" id="{DEB6E0DE-C316-4B89-A131-5D463D850700}"/>
              </a:ext>
            </a:extLst>
          </p:cNvPr>
          <p:cNvSpPr txBox="1"/>
          <p:nvPr/>
        </p:nvSpPr>
        <p:spPr>
          <a:xfrm>
            <a:off x="8172323" y="142624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17" name="TextBox 1816">
            <a:extLst>
              <a:ext uri="{FF2B5EF4-FFF2-40B4-BE49-F238E27FC236}">
                <a16:creationId xmlns:a16="http://schemas.microsoft.com/office/drawing/2014/main" id="{6432150F-9274-47F3-811E-9765FD8D93FE}"/>
              </a:ext>
            </a:extLst>
          </p:cNvPr>
          <p:cNvSpPr txBox="1"/>
          <p:nvPr/>
        </p:nvSpPr>
        <p:spPr>
          <a:xfrm>
            <a:off x="8181401" y="185753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18" name="TextBox 1817">
            <a:extLst>
              <a:ext uri="{FF2B5EF4-FFF2-40B4-BE49-F238E27FC236}">
                <a16:creationId xmlns:a16="http://schemas.microsoft.com/office/drawing/2014/main" id="{E072FC16-7E78-438A-BA7F-35FC383653E7}"/>
              </a:ext>
            </a:extLst>
          </p:cNvPr>
          <p:cNvSpPr txBox="1"/>
          <p:nvPr/>
        </p:nvSpPr>
        <p:spPr>
          <a:xfrm>
            <a:off x="8556661" y="185841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19" name="TextBox 1818">
            <a:extLst>
              <a:ext uri="{FF2B5EF4-FFF2-40B4-BE49-F238E27FC236}">
                <a16:creationId xmlns:a16="http://schemas.microsoft.com/office/drawing/2014/main" id="{2B20F069-E14D-405B-A8E6-C6E16AD1BF86}"/>
              </a:ext>
            </a:extLst>
          </p:cNvPr>
          <p:cNvSpPr txBox="1"/>
          <p:nvPr/>
        </p:nvSpPr>
        <p:spPr>
          <a:xfrm>
            <a:off x="8554481" y="1420587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20" name="TextBox 1819">
            <a:extLst>
              <a:ext uri="{FF2B5EF4-FFF2-40B4-BE49-F238E27FC236}">
                <a16:creationId xmlns:a16="http://schemas.microsoft.com/office/drawing/2014/main" id="{4BDD4905-4E17-4783-A346-A3097296A313}"/>
              </a:ext>
            </a:extLst>
          </p:cNvPr>
          <p:cNvSpPr txBox="1"/>
          <p:nvPr/>
        </p:nvSpPr>
        <p:spPr>
          <a:xfrm>
            <a:off x="8978211" y="1884401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21" name="TextBox 1820">
            <a:extLst>
              <a:ext uri="{FF2B5EF4-FFF2-40B4-BE49-F238E27FC236}">
                <a16:creationId xmlns:a16="http://schemas.microsoft.com/office/drawing/2014/main" id="{6CA82671-9288-4408-9EC9-395D1F2010C8}"/>
              </a:ext>
            </a:extLst>
          </p:cNvPr>
          <p:cNvSpPr txBox="1"/>
          <p:nvPr/>
        </p:nvSpPr>
        <p:spPr>
          <a:xfrm>
            <a:off x="8940023" y="1440930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22" name="TextBox 1821">
            <a:extLst>
              <a:ext uri="{FF2B5EF4-FFF2-40B4-BE49-F238E27FC236}">
                <a16:creationId xmlns:a16="http://schemas.microsoft.com/office/drawing/2014/main" id="{7A4098AB-D891-4F30-802D-748B1711F447}"/>
              </a:ext>
            </a:extLst>
          </p:cNvPr>
          <p:cNvSpPr txBox="1"/>
          <p:nvPr/>
        </p:nvSpPr>
        <p:spPr>
          <a:xfrm>
            <a:off x="8197997" y="230445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823" name="TextBox 1822">
            <a:extLst>
              <a:ext uri="{FF2B5EF4-FFF2-40B4-BE49-F238E27FC236}">
                <a16:creationId xmlns:a16="http://schemas.microsoft.com/office/drawing/2014/main" id="{63C5766B-CC8B-4136-BA19-3EB0D3873106}"/>
              </a:ext>
            </a:extLst>
          </p:cNvPr>
          <p:cNvSpPr txBox="1"/>
          <p:nvPr/>
        </p:nvSpPr>
        <p:spPr>
          <a:xfrm>
            <a:off x="8207075" y="273574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ea typeface="Arial" charset="0"/>
                <a:cs typeface="Arial" charset="0"/>
              </a:rPr>
              <a:t>1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,0</a:t>
            </a:r>
          </a:p>
        </p:txBody>
      </p:sp>
      <p:sp>
        <p:nvSpPr>
          <p:cNvPr id="1824" name="TextBox 1823">
            <a:extLst>
              <a:ext uri="{FF2B5EF4-FFF2-40B4-BE49-F238E27FC236}">
                <a16:creationId xmlns:a16="http://schemas.microsoft.com/office/drawing/2014/main" id="{FAC7ADA2-6D03-4ED4-B863-00C6AF9F396D}"/>
              </a:ext>
            </a:extLst>
          </p:cNvPr>
          <p:cNvSpPr txBox="1"/>
          <p:nvPr/>
        </p:nvSpPr>
        <p:spPr>
          <a:xfrm>
            <a:off x="8582335" y="273662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25" name="TextBox 1824">
            <a:extLst>
              <a:ext uri="{FF2B5EF4-FFF2-40B4-BE49-F238E27FC236}">
                <a16:creationId xmlns:a16="http://schemas.microsoft.com/office/drawing/2014/main" id="{BF7435FA-B4C7-42F5-8478-AEFF491524AC}"/>
              </a:ext>
            </a:extLst>
          </p:cNvPr>
          <p:cNvSpPr txBox="1"/>
          <p:nvPr/>
        </p:nvSpPr>
        <p:spPr>
          <a:xfrm>
            <a:off x="8580155" y="2298798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826" name="TextBox 1825">
            <a:extLst>
              <a:ext uri="{FF2B5EF4-FFF2-40B4-BE49-F238E27FC236}">
                <a16:creationId xmlns:a16="http://schemas.microsoft.com/office/drawing/2014/main" id="{64927D92-A5A0-41A1-B12C-2ED06003E5F5}"/>
              </a:ext>
            </a:extLst>
          </p:cNvPr>
          <p:cNvSpPr txBox="1"/>
          <p:nvPr/>
        </p:nvSpPr>
        <p:spPr>
          <a:xfrm>
            <a:off x="9003885" y="2762612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27" name="TextBox 1826">
            <a:extLst>
              <a:ext uri="{FF2B5EF4-FFF2-40B4-BE49-F238E27FC236}">
                <a16:creationId xmlns:a16="http://schemas.microsoft.com/office/drawing/2014/main" id="{7D942AB2-009D-48D4-A686-3FF9E8D28DEC}"/>
              </a:ext>
            </a:extLst>
          </p:cNvPr>
          <p:cNvSpPr txBox="1"/>
          <p:nvPr/>
        </p:nvSpPr>
        <p:spPr>
          <a:xfrm>
            <a:off x="8965697" y="2319141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28" name="TextBox 1827">
            <a:extLst>
              <a:ext uri="{FF2B5EF4-FFF2-40B4-BE49-F238E27FC236}">
                <a16:creationId xmlns:a16="http://schemas.microsoft.com/office/drawing/2014/main" id="{784BA301-1DFF-4E64-A852-87C3704A304B}"/>
              </a:ext>
            </a:extLst>
          </p:cNvPr>
          <p:cNvSpPr txBox="1"/>
          <p:nvPr/>
        </p:nvSpPr>
        <p:spPr>
          <a:xfrm>
            <a:off x="5848151" y="1422011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29" name="TextBox 1828">
            <a:extLst>
              <a:ext uri="{FF2B5EF4-FFF2-40B4-BE49-F238E27FC236}">
                <a16:creationId xmlns:a16="http://schemas.microsoft.com/office/drawing/2014/main" id="{BFD6D633-4DE1-4A57-9FDD-F85A3D28F0BC}"/>
              </a:ext>
            </a:extLst>
          </p:cNvPr>
          <p:cNvSpPr txBox="1"/>
          <p:nvPr/>
        </p:nvSpPr>
        <p:spPr>
          <a:xfrm>
            <a:off x="6230309" y="1416354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30" name="TextBox 1829">
            <a:extLst>
              <a:ext uri="{FF2B5EF4-FFF2-40B4-BE49-F238E27FC236}">
                <a16:creationId xmlns:a16="http://schemas.microsoft.com/office/drawing/2014/main" id="{5B0105F0-9749-4ADD-8024-CFC83D5E6524}"/>
              </a:ext>
            </a:extLst>
          </p:cNvPr>
          <p:cNvSpPr txBox="1"/>
          <p:nvPr/>
        </p:nvSpPr>
        <p:spPr>
          <a:xfrm>
            <a:off x="6615851" y="1436697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31" name="TextBox 1830">
            <a:extLst>
              <a:ext uri="{FF2B5EF4-FFF2-40B4-BE49-F238E27FC236}">
                <a16:creationId xmlns:a16="http://schemas.microsoft.com/office/drawing/2014/main" id="{DB282CE7-90E6-4440-8502-50C80ECD8ECE}"/>
              </a:ext>
            </a:extLst>
          </p:cNvPr>
          <p:cNvSpPr txBox="1"/>
          <p:nvPr/>
        </p:nvSpPr>
        <p:spPr>
          <a:xfrm>
            <a:off x="8583678" y="319991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832" name="TextBox 1831">
            <a:extLst>
              <a:ext uri="{FF2B5EF4-FFF2-40B4-BE49-F238E27FC236}">
                <a16:creationId xmlns:a16="http://schemas.microsoft.com/office/drawing/2014/main" id="{5DA72BED-3C21-44F3-A4D5-FBD71787F6D5}"/>
              </a:ext>
            </a:extLst>
          </p:cNvPr>
          <p:cNvSpPr txBox="1"/>
          <p:nvPr/>
        </p:nvSpPr>
        <p:spPr>
          <a:xfrm>
            <a:off x="8592756" y="363120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3" name="TextBox 1832">
            <a:extLst>
              <a:ext uri="{FF2B5EF4-FFF2-40B4-BE49-F238E27FC236}">
                <a16:creationId xmlns:a16="http://schemas.microsoft.com/office/drawing/2014/main" id="{AB06F59B-E0C0-4ED8-9601-A0155C62CE34}"/>
              </a:ext>
            </a:extLst>
          </p:cNvPr>
          <p:cNvSpPr txBox="1"/>
          <p:nvPr/>
        </p:nvSpPr>
        <p:spPr>
          <a:xfrm>
            <a:off x="8968016" y="3632085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34" name="TextBox 1833">
            <a:extLst>
              <a:ext uri="{FF2B5EF4-FFF2-40B4-BE49-F238E27FC236}">
                <a16:creationId xmlns:a16="http://schemas.microsoft.com/office/drawing/2014/main" id="{F068CCF2-59AE-4B33-AB33-7BF41FF6D0B1}"/>
              </a:ext>
            </a:extLst>
          </p:cNvPr>
          <p:cNvSpPr txBox="1"/>
          <p:nvPr/>
        </p:nvSpPr>
        <p:spPr>
          <a:xfrm>
            <a:off x="8965836" y="3194258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35" name="TextBox 1834">
            <a:extLst>
              <a:ext uri="{FF2B5EF4-FFF2-40B4-BE49-F238E27FC236}">
                <a16:creationId xmlns:a16="http://schemas.microsoft.com/office/drawing/2014/main" id="{1DB5B9D8-5D44-4C13-BD5C-84E1D842AAF8}"/>
              </a:ext>
            </a:extLst>
          </p:cNvPr>
          <p:cNvSpPr txBox="1"/>
          <p:nvPr/>
        </p:nvSpPr>
        <p:spPr>
          <a:xfrm>
            <a:off x="5430289" y="1415181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36" name="TextBox 1835">
            <a:extLst>
              <a:ext uri="{FF2B5EF4-FFF2-40B4-BE49-F238E27FC236}">
                <a16:creationId xmlns:a16="http://schemas.microsoft.com/office/drawing/2014/main" id="{91179324-02BA-4540-8785-DC345DF6D044}"/>
              </a:ext>
            </a:extLst>
          </p:cNvPr>
          <p:cNvSpPr txBox="1"/>
          <p:nvPr/>
        </p:nvSpPr>
        <p:spPr>
          <a:xfrm>
            <a:off x="5439367" y="1846471"/>
            <a:ext cx="505267" cy="4616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accent3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37" name="Title 1">
            <a:extLst>
              <a:ext uri="{FF2B5EF4-FFF2-40B4-BE49-F238E27FC236}">
                <a16:creationId xmlns:a16="http://schemas.microsoft.com/office/drawing/2014/main" id="{A1D72D6D-79E8-4133-94B3-0360DE73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7" y="292608"/>
            <a:ext cx="5937701" cy="1072896"/>
          </a:xfrm>
        </p:spPr>
        <p:txBody>
          <a:bodyPr/>
          <a:lstStyle/>
          <a:p>
            <a:r>
              <a:rPr lang="de-DE" dirty="0"/>
              <a:t>Real World </a:t>
            </a:r>
            <a:r>
              <a:rPr lang="de-DE" dirty="0" err="1"/>
              <a:t>Example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Hand </a:t>
            </a:r>
            <a:r>
              <a:rPr lang="de-DE" dirty="0" err="1"/>
              <a:t>Written</a:t>
            </a:r>
            <a:r>
              <a:rPr lang="de-DE" dirty="0"/>
              <a:t> Digit Recognition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C4DBC-26DE-4F43-9893-F00AADC225B4}"/>
              </a:ext>
            </a:extLst>
          </p:cNvPr>
          <p:cNvSpPr txBox="1"/>
          <p:nvPr/>
        </p:nvSpPr>
        <p:spPr>
          <a:xfrm>
            <a:off x="765681" y="2869790"/>
            <a:ext cx="62228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22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px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095255A2-D7AD-44B1-B1BD-F435215FA5ED}"/>
              </a:ext>
            </a:extLst>
          </p:cNvPr>
          <p:cNvSpPr txBox="1"/>
          <p:nvPr/>
        </p:nvSpPr>
        <p:spPr>
          <a:xfrm>
            <a:off x="2377731" y="4799226"/>
            <a:ext cx="62228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22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px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896806-8114-4FED-BB6B-E4BD5E4FF946}"/>
              </a:ext>
            </a:extLst>
          </p:cNvPr>
          <p:cNvSpPr/>
          <p:nvPr/>
        </p:nvSpPr>
        <p:spPr bwMode="auto">
          <a:xfrm>
            <a:off x="2653052" y="2096523"/>
            <a:ext cx="903720" cy="740376"/>
          </a:xfrm>
          <a:prstGeom prst="rect">
            <a:avLst/>
          </a:prstGeom>
          <a:noFill/>
          <a:ln w="1905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10A02E-2783-4408-BAEC-6A1323ED5B52}"/>
              </a:ext>
            </a:extLst>
          </p:cNvPr>
          <p:cNvCxnSpPr>
            <a:stCxn id="194" idx="0"/>
          </p:cNvCxnSpPr>
          <p:nvPr/>
        </p:nvCxnSpPr>
        <p:spPr bwMode="auto">
          <a:xfrm flipV="1">
            <a:off x="3579550" y="1405776"/>
            <a:ext cx="1931283" cy="67598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4142B19D-2C56-455E-8D1F-25DF4768095F}"/>
              </a:ext>
            </a:extLst>
          </p:cNvPr>
          <p:cNvCxnSpPr>
            <a:cxnSpLocks/>
          </p:cNvCxnSpPr>
          <p:nvPr/>
        </p:nvCxnSpPr>
        <p:spPr bwMode="auto">
          <a:xfrm>
            <a:off x="3558952" y="2833786"/>
            <a:ext cx="1936559" cy="213555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03" name="Left Brace 702">
            <a:extLst>
              <a:ext uri="{FF2B5EF4-FFF2-40B4-BE49-F238E27FC236}">
                <a16:creationId xmlns:a16="http://schemas.microsoft.com/office/drawing/2014/main" id="{8989B430-ACB8-42FB-A483-201305A31939}"/>
              </a:ext>
            </a:extLst>
          </p:cNvPr>
          <p:cNvSpPr/>
          <p:nvPr/>
        </p:nvSpPr>
        <p:spPr bwMode="auto">
          <a:xfrm>
            <a:off x="10581858" y="1354007"/>
            <a:ext cx="274219" cy="396518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3CAE865B-3077-48CA-8CC6-E817BEC9DD48}"/>
              </a:ext>
            </a:extLst>
          </p:cNvPr>
          <p:cNvSpPr txBox="1"/>
          <p:nvPr/>
        </p:nvSpPr>
        <p:spPr>
          <a:xfrm>
            <a:off x="10856077" y="1354007"/>
            <a:ext cx="433132" cy="396518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0,2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.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.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.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0,1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705" name="Right Brace 704">
            <a:extLst>
              <a:ext uri="{FF2B5EF4-FFF2-40B4-BE49-F238E27FC236}">
                <a16:creationId xmlns:a16="http://schemas.microsoft.com/office/drawing/2014/main" id="{04214813-186F-4B43-AD48-AB0CECD5D512}"/>
              </a:ext>
            </a:extLst>
          </p:cNvPr>
          <p:cNvSpPr/>
          <p:nvPr/>
        </p:nvSpPr>
        <p:spPr bwMode="auto">
          <a:xfrm>
            <a:off x="11289209" y="1354007"/>
            <a:ext cx="274219" cy="3965188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C36A11-181A-44CA-A173-0622C69AE7D3}"/>
              </a:ext>
            </a:extLst>
          </p:cNvPr>
          <p:cNvSpPr txBox="1"/>
          <p:nvPr/>
        </p:nvSpPr>
        <p:spPr>
          <a:xfrm>
            <a:off x="10581858" y="5702151"/>
            <a:ext cx="1229567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1x484 Vektor</a:t>
            </a:r>
          </a:p>
        </p:txBody>
      </p:sp>
      <p:sp>
        <p:nvSpPr>
          <p:cNvPr id="708" name="TextBox 707">
            <a:extLst>
              <a:ext uri="{FF2B5EF4-FFF2-40B4-BE49-F238E27FC236}">
                <a16:creationId xmlns:a16="http://schemas.microsoft.com/office/drawing/2014/main" id="{783BF01B-A920-4C1E-A4CC-8F159974C5F5}"/>
              </a:ext>
            </a:extLst>
          </p:cNvPr>
          <p:cNvSpPr txBox="1"/>
          <p:nvPr/>
        </p:nvSpPr>
        <p:spPr>
          <a:xfrm>
            <a:off x="1503681" y="5611668"/>
            <a:ext cx="2756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22px x 22px = 484 Pixel</a:t>
            </a:r>
            <a:endParaRPr lang="de-DE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14DB44E-7E1E-4347-8691-A187CB8C5FEE}"/>
              </a:ext>
            </a:extLst>
          </p:cNvPr>
          <p:cNvSpPr/>
          <p:nvPr/>
        </p:nvSpPr>
        <p:spPr bwMode="auto">
          <a:xfrm>
            <a:off x="9804781" y="3069845"/>
            <a:ext cx="410384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6DD51-C959-40DA-B579-1D038615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16</a:t>
            </a:fld>
            <a:endParaRPr lang="de-DE"/>
          </a:p>
        </p:txBody>
      </p:sp>
      <p:sp>
        <p:nvSpPr>
          <p:cNvPr id="707" name="TextBox 706">
            <a:extLst>
              <a:ext uri="{FF2B5EF4-FFF2-40B4-BE49-F238E27FC236}">
                <a16:creationId xmlns:a16="http://schemas.microsoft.com/office/drawing/2014/main" id="{E3CF5129-B15A-4B31-A725-6886220F0FF8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7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D8CB6A08-351F-4FAB-9BE8-4E1859E0101B}"/>
              </a:ext>
            </a:extLst>
          </p:cNvPr>
          <p:cNvSpPr/>
          <p:nvPr/>
        </p:nvSpPr>
        <p:spPr bwMode="auto">
          <a:xfrm>
            <a:off x="3454987" y="132045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6C8A24-EC8A-4BA9-A5AA-6AB7936DCDC2}"/>
              </a:ext>
            </a:extLst>
          </p:cNvPr>
          <p:cNvSpPr/>
          <p:nvPr/>
        </p:nvSpPr>
        <p:spPr bwMode="auto">
          <a:xfrm>
            <a:off x="3454987" y="535905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D5E8E5-AE38-4FC9-9DAA-3B4AD26CFD35}"/>
              </a:ext>
            </a:extLst>
          </p:cNvPr>
          <p:cNvCxnSpPr>
            <a:cxnSpLocks/>
            <a:endCxn id="9" idx="2"/>
          </p:cNvCxnSpPr>
          <p:nvPr/>
        </p:nvCxnSpPr>
        <p:spPr bwMode="auto">
          <a:xfrm flipV="1">
            <a:off x="2356072" y="1469854"/>
            <a:ext cx="1098915" cy="6222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E70652CD-93F9-4CED-B3EA-3809D73BAC5D}"/>
              </a:ext>
            </a:extLst>
          </p:cNvPr>
          <p:cNvCxnSpPr>
            <a:cxnSpLocks/>
            <a:endCxn id="787" idx="2"/>
          </p:cNvCxnSpPr>
          <p:nvPr/>
        </p:nvCxnSpPr>
        <p:spPr bwMode="auto">
          <a:xfrm flipV="1">
            <a:off x="2331709" y="1974679"/>
            <a:ext cx="1123278" cy="4749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7C7E4655-4675-438B-9695-B5AD00E3C637}"/>
              </a:ext>
            </a:extLst>
          </p:cNvPr>
          <p:cNvCxnSpPr>
            <a:cxnSpLocks/>
            <a:endCxn id="788" idx="2"/>
          </p:cNvCxnSpPr>
          <p:nvPr/>
        </p:nvCxnSpPr>
        <p:spPr bwMode="auto">
          <a:xfrm flipV="1">
            <a:off x="2356072" y="2479504"/>
            <a:ext cx="1098915" cy="27367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DFFF8759-DC1B-4B8B-A015-76D2733E20C8}"/>
              </a:ext>
            </a:extLst>
          </p:cNvPr>
          <p:cNvCxnSpPr>
            <a:cxnSpLocks/>
            <a:endCxn id="789" idx="2"/>
          </p:cNvCxnSpPr>
          <p:nvPr/>
        </p:nvCxnSpPr>
        <p:spPr bwMode="auto">
          <a:xfrm flipV="1">
            <a:off x="2409915" y="2984329"/>
            <a:ext cx="1045072" cy="14939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AD818C6-1556-4114-B237-0F188647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7" y="3316318"/>
            <a:ext cx="1052007" cy="1106976"/>
          </a:xfrm>
          <a:prstGeom prst="rect">
            <a:avLst/>
          </a:prstGeom>
        </p:spPr>
      </p:pic>
      <p:sp>
        <p:nvSpPr>
          <p:cNvPr id="779" name="Left Brace 778">
            <a:extLst>
              <a:ext uri="{FF2B5EF4-FFF2-40B4-BE49-F238E27FC236}">
                <a16:creationId xmlns:a16="http://schemas.microsoft.com/office/drawing/2014/main" id="{DEEEC233-2909-487B-A312-461EF2BC5B6E}"/>
              </a:ext>
            </a:extLst>
          </p:cNvPr>
          <p:cNvSpPr/>
          <p:nvPr/>
        </p:nvSpPr>
        <p:spPr bwMode="auto">
          <a:xfrm>
            <a:off x="1702564" y="1874572"/>
            <a:ext cx="274219" cy="396518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0" name="TextBox 779">
            <a:extLst>
              <a:ext uri="{FF2B5EF4-FFF2-40B4-BE49-F238E27FC236}">
                <a16:creationId xmlns:a16="http://schemas.microsoft.com/office/drawing/2014/main" id="{EA105212-AC0A-41F4-BF3F-8D1772705555}"/>
              </a:ext>
            </a:extLst>
          </p:cNvPr>
          <p:cNvSpPr txBox="1"/>
          <p:nvPr/>
        </p:nvSpPr>
        <p:spPr>
          <a:xfrm>
            <a:off x="1976783" y="1874572"/>
            <a:ext cx="433132" cy="396518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0,2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.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.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.</a:t>
            </a: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0,1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781" name="Right Brace 780">
            <a:extLst>
              <a:ext uri="{FF2B5EF4-FFF2-40B4-BE49-F238E27FC236}">
                <a16:creationId xmlns:a16="http://schemas.microsoft.com/office/drawing/2014/main" id="{186E1922-ABBD-4B90-8E1C-4469BF1E5E09}"/>
              </a:ext>
            </a:extLst>
          </p:cNvPr>
          <p:cNvSpPr/>
          <p:nvPr/>
        </p:nvSpPr>
        <p:spPr bwMode="auto">
          <a:xfrm>
            <a:off x="2409915" y="1874572"/>
            <a:ext cx="274219" cy="3965188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3912CCF1-6476-4228-AC8E-3E04182FC785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V="1">
            <a:off x="2356072" y="5508454"/>
            <a:ext cx="1098915" cy="1229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6" name="Arrow: Right 785">
            <a:extLst>
              <a:ext uri="{FF2B5EF4-FFF2-40B4-BE49-F238E27FC236}">
                <a16:creationId xmlns:a16="http://schemas.microsoft.com/office/drawing/2014/main" id="{1EA2D9B4-3C0B-4D6E-B686-9A9048AE9BEF}"/>
              </a:ext>
            </a:extLst>
          </p:cNvPr>
          <p:cNvSpPr/>
          <p:nvPr/>
        </p:nvSpPr>
        <p:spPr bwMode="auto">
          <a:xfrm>
            <a:off x="1380813" y="3609027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87" name="Oval 786">
            <a:extLst>
              <a:ext uri="{FF2B5EF4-FFF2-40B4-BE49-F238E27FC236}">
                <a16:creationId xmlns:a16="http://schemas.microsoft.com/office/drawing/2014/main" id="{C3640E23-112A-4D23-819B-59D73D1C8EA3}"/>
              </a:ext>
            </a:extLst>
          </p:cNvPr>
          <p:cNvSpPr/>
          <p:nvPr/>
        </p:nvSpPr>
        <p:spPr bwMode="auto">
          <a:xfrm>
            <a:off x="3454987" y="1825282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88" name="Oval 787">
            <a:extLst>
              <a:ext uri="{FF2B5EF4-FFF2-40B4-BE49-F238E27FC236}">
                <a16:creationId xmlns:a16="http://schemas.microsoft.com/office/drawing/2014/main" id="{29E26442-6FF9-40D9-AFD8-7E0F8CDCF2AE}"/>
              </a:ext>
            </a:extLst>
          </p:cNvPr>
          <p:cNvSpPr/>
          <p:nvPr/>
        </p:nvSpPr>
        <p:spPr bwMode="auto">
          <a:xfrm>
            <a:off x="3454987" y="233010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89" name="Oval 788">
            <a:extLst>
              <a:ext uri="{FF2B5EF4-FFF2-40B4-BE49-F238E27FC236}">
                <a16:creationId xmlns:a16="http://schemas.microsoft.com/office/drawing/2014/main" id="{40CE84BD-60F3-41E6-9567-B69A1A9592CC}"/>
              </a:ext>
            </a:extLst>
          </p:cNvPr>
          <p:cNvSpPr/>
          <p:nvPr/>
        </p:nvSpPr>
        <p:spPr bwMode="auto">
          <a:xfrm>
            <a:off x="3454987" y="2834932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C7FE0DB1-4D4A-4AFE-8CB1-0AA80C7A8977}"/>
              </a:ext>
            </a:extLst>
          </p:cNvPr>
          <p:cNvSpPr/>
          <p:nvPr/>
        </p:nvSpPr>
        <p:spPr bwMode="auto">
          <a:xfrm>
            <a:off x="3454987" y="333975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91" name="Oval 790">
            <a:extLst>
              <a:ext uri="{FF2B5EF4-FFF2-40B4-BE49-F238E27FC236}">
                <a16:creationId xmlns:a16="http://schemas.microsoft.com/office/drawing/2014/main" id="{324EB510-7F07-4242-96DD-2EB5EF50EBA7}"/>
              </a:ext>
            </a:extLst>
          </p:cNvPr>
          <p:cNvSpPr/>
          <p:nvPr/>
        </p:nvSpPr>
        <p:spPr bwMode="auto">
          <a:xfrm>
            <a:off x="3454987" y="3844582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92" name="Oval 791">
            <a:extLst>
              <a:ext uri="{FF2B5EF4-FFF2-40B4-BE49-F238E27FC236}">
                <a16:creationId xmlns:a16="http://schemas.microsoft.com/office/drawing/2014/main" id="{784E3ED4-4C17-4999-927B-9F5749148278}"/>
              </a:ext>
            </a:extLst>
          </p:cNvPr>
          <p:cNvSpPr/>
          <p:nvPr/>
        </p:nvSpPr>
        <p:spPr bwMode="auto">
          <a:xfrm>
            <a:off x="3454987" y="434940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54BDF77D-21F3-4D42-B88D-79736CFAE2AE}"/>
              </a:ext>
            </a:extLst>
          </p:cNvPr>
          <p:cNvCxnSpPr>
            <a:cxnSpLocks/>
            <a:endCxn id="790" idx="2"/>
          </p:cNvCxnSpPr>
          <p:nvPr/>
        </p:nvCxnSpPr>
        <p:spPr bwMode="auto">
          <a:xfrm>
            <a:off x="2409915" y="3489154"/>
            <a:ext cx="104507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13450375-9F0D-4898-AC13-E457156FA24F}"/>
              </a:ext>
            </a:extLst>
          </p:cNvPr>
          <p:cNvCxnSpPr>
            <a:cxnSpLocks/>
            <a:stCxn id="780" idx="3"/>
            <a:endCxn id="791" idx="2"/>
          </p:cNvCxnSpPr>
          <p:nvPr/>
        </p:nvCxnSpPr>
        <p:spPr bwMode="auto">
          <a:xfrm>
            <a:off x="2409915" y="3857166"/>
            <a:ext cx="1045072" cy="1368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99988E86-A65D-4864-A5CA-8C8CD9E69FDE}"/>
              </a:ext>
            </a:extLst>
          </p:cNvPr>
          <p:cNvCxnSpPr>
            <a:cxnSpLocks/>
            <a:endCxn id="792" idx="2"/>
          </p:cNvCxnSpPr>
          <p:nvPr/>
        </p:nvCxnSpPr>
        <p:spPr bwMode="auto">
          <a:xfrm>
            <a:off x="2409915" y="4204113"/>
            <a:ext cx="1045072" cy="294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11C1368-52EB-4B4E-8151-61DCC7F65958}"/>
              </a:ext>
            </a:extLst>
          </p:cNvPr>
          <p:cNvSpPr txBox="1"/>
          <p:nvPr/>
        </p:nvSpPr>
        <p:spPr>
          <a:xfrm>
            <a:off x="3441310" y="4878603"/>
            <a:ext cx="36420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…</a:t>
            </a:r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46169721-3723-4AAD-97AE-7886827C3A15}"/>
              </a:ext>
            </a:extLst>
          </p:cNvPr>
          <p:cNvSpPr/>
          <p:nvPr/>
        </p:nvSpPr>
        <p:spPr bwMode="auto">
          <a:xfrm>
            <a:off x="6413040" y="117256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42AD6961-5ECB-4EA2-BDF8-D0F8C37D5F9C}"/>
              </a:ext>
            </a:extLst>
          </p:cNvPr>
          <p:cNvSpPr/>
          <p:nvPr/>
        </p:nvSpPr>
        <p:spPr bwMode="auto">
          <a:xfrm>
            <a:off x="6413040" y="1520660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02D033FB-D070-4DC1-9F56-96F4C8D4E9C2}"/>
              </a:ext>
            </a:extLst>
          </p:cNvPr>
          <p:cNvSpPr/>
          <p:nvPr/>
        </p:nvSpPr>
        <p:spPr bwMode="auto">
          <a:xfrm>
            <a:off x="6413040" y="1868753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C9460445-9D0A-4644-8353-3E26467910CC}"/>
              </a:ext>
            </a:extLst>
          </p:cNvPr>
          <p:cNvSpPr/>
          <p:nvPr/>
        </p:nvSpPr>
        <p:spPr bwMode="auto">
          <a:xfrm>
            <a:off x="6413040" y="2216846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2F3A7CE3-89DD-4072-A075-FDE2C980F4AF}"/>
              </a:ext>
            </a:extLst>
          </p:cNvPr>
          <p:cNvSpPr/>
          <p:nvPr/>
        </p:nvSpPr>
        <p:spPr bwMode="auto">
          <a:xfrm>
            <a:off x="6413040" y="2913032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D165D41B-4FED-4B20-832D-9B212AC89A4C}"/>
              </a:ext>
            </a:extLst>
          </p:cNvPr>
          <p:cNvSpPr/>
          <p:nvPr/>
        </p:nvSpPr>
        <p:spPr bwMode="auto">
          <a:xfrm>
            <a:off x="6413040" y="3609218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33" name="Oval 832">
            <a:extLst>
              <a:ext uri="{FF2B5EF4-FFF2-40B4-BE49-F238E27FC236}">
                <a16:creationId xmlns:a16="http://schemas.microsoft.com/office/drawing/2014/main" id="{C6CEA664-66AE-4664-8341-C5B3BE5B2E60}"/>
              </a:ext>
            </a:extLst>
          </p:cNvPr>
          <p:cNvSpPr/>
          <p:nvPr/>
        </p:nvSpPr>
        <p:spPr bwMode="auto">
          <a:xfrm>
            <a:off x="6413040" y="2564939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34" name="Oval 833">
            <a:extLst>
              <a:ext uri="{FF2B5EF4-FFF2-40B4-BE49-F238E27FC236}">
                <a16:creationId xmlns:a16="http://schemas.microsoft.com/office/drawing/2014/main" id="{E7487D4D-723A-40C4-BE2E-8044ABB86C69}"/>
              </a:ext>
            </a:extLst>
          </p:cNvPr>
          <p:cNvSpPr/>
          <p:nvPr/>
        </p:nvSpPr>
        <p:spPr bwMode="auto">
          <a:xfrm>
            <a:off x="6413040" y="3261125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35" name="Oval 834">
            <a:extLst>
              <a:ext uri="{FF2B5EF4-FFF2-40B4-BE49-F238E27FC236}">
                <a16:creationId xmlns:a16="http://schemas.microsoft.com/office/drawing/2014/main" id="{C61E2040-7FA7-40D6-BDA6-2EE151E21073}"/>
              </a:ext>
            </a:extLst>
          </p:cNvPr>
          <p:cNvSpPr/>
          <p:nvPr/>
        </p:nvSpPr>
        <p:spPr bwMode="auto">
          <a:xfrm>
            <a:off x="6413040" y="3957311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36" name="Oval 835">
            <a:extLst>
              <a:ext uri="{FF2B5EF4-FFF2-40B4-BE49-F238E27FC236}">
                <a16:creationId xmlns:a16="http://schemas.microsoft.com/office/drawing/2014/main" id="{9A2AEF58-9ECA-403F-A24F-909CC7DD5434}"/>
              </a:ext>
            </a:extLst>
          </p:cNvPr>
          <p:cNvSpPr/>
          <p:nvPr/>
        </p:nvSpPr>
        <p:spPr bwMode="auto">
          <a:xfrm>
            <a:off x="6413040" y="4305404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37" name="Oval 836">
            <a:extLst>
              <a:ext uri="{FF2B5EF4-FFF2-40B4-BE49-F238E27FC236}">
                <a16:creationId xmlns:a16="http://schemas.microsoft.com/office/drawing/2014/main" id="{D92457AB-FD3D-4778-8D54-9A22E785B06C}"/>
              </a:ext>
            </a:extLst>
          </p:cNvPr>
          <p:cNvSpPr/>
          <p:nvPr/>
        </p:nvSpPr>
        <p:spPr bwMode="auto">
          <a:xfrm>
            <a:off x="6413040" y="465349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38" name="Oval 837">
            <a:extLst>
              <a:ext uri="{FF2B5EF4-FFF2-40B4-BE49-F238E27FC236}">
                <a16:creationId xmlns:a16="http://schemas.microsoft.com/office/drawing/2014/main" id="{70B35CC7-0914-4CC0-A8AD-3809F7EAC4A8}"/>
              </a:ext>
            </a:extLst>
          </p:cNvPr>
          <p:cNvSpPr/>
          <p:nvPr/>
        </p:nvSpPr>
        <p:spPr bwMode="auto">
          <a:xfrm>
            <a:off x="6413040" y="5349683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39" name="Oval 838">
            <a:extLst>
              <a:ext uri="{FF2B5EF4-FFF2-40B4-BE49-F238E27FC236}">
                <a16:creationId xmlns:a16="http://schemas.microsoft.com/office/drawing/2014/main" id="{966FBA0A-7232-4D1C-A26A-EDBC636E451E}"/>
              </a:ext>
            </a:extLst>
          </p:cNvPr>
          <p:cNvSpPr/>
          <p:nvPr/>
        </p:nvSpPr>
        <p:spPr bwMode="auto">
          <a:xfrm>
            <a:off x="8489683" y="1803609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40" name="Oval 839">
            <a:extLst>
              <a:ext uri="{FF2B5EF4-FFF2-40B4-BE49-F238E27FC236}">
                <a16:creationId xmlns:a16="http://schemas.microsoft.com/office/drawing/2014/main" id="{B26D6805-8D1B-44DC-A144-EF625EC4E620}"/>
              </a:ext>
            </a:extLst>
          </p:cNvPr>
          <p:cNvSpPr/>
          <p:nvPr/>
        </p:nvSpPr>
        <p:spPr bwMode="auto">
          <a:xfrm>
            <a:off x="8489683" y="2203693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41" name="Oval 840">
            <a:extLst>
              <a:ext uri="{FF2B5EF4-FFF2-40B4-BE49-F238E27FC236}">
                <a16:creationId xmlns:a16="http://schemas.microsoft.com/office/drawing/2014/main" id="{CE20BA13-6F66-46F0-9597-ABE7A80A5DB9}"/>
              </a:ext>
            </a:extLst>
          </p:cNvPr>
          <p:cNvSpPr/>
          <p:nvPr/>
        </p:nvSpPr>
        <p:spPr bwMode="auto">
          <a:xfrm>
            <a:off x="8489683" y="260377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0B232948-6F85-46A3-8343-FAE852D6CBE6}"/>
              </a:ext>
            </a:extLst>
          </p:cNvPr>
          <p:cNvSpPr/>
          <p:nvPr/>
        </p:nvSpPr>
        <p:spPr bwMode="auto">
          <a:xfrm>
            <a:off x="8489683" y="3003861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61B3F7E5-1122-41EA-8D81-5636FCB8DB42}"/>
              </a:ext>
            </a:extLst>
          </p:cNvPr>
          <p:cNvSpPr/>
          <p:nvPr/>
        </p:nvSpPr>
        <p:spPr bwMode="auto">
          <a:xfrm>
            <a:off x="8489683" y="3804029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44" name="Oval 843">
            <a:extLst>
              <a:ext uri="{FF2B5EF4-FFF2-40B4-BE49-F238E27FC236}">
                <a16:creationId xmlns:a16="http://schemas.microsoft.com/office/drawing/2014/main" id="{BE7473F0-797D-469F-A23C-97E1CDB9763F}"/>
              </a:ext>
            </a:extLst>
          </p:cNvPr>
          <p:cNvSpPr/>
          <p:nvPr/>
        </p:nvSpPr>
        <p:spPr bwMode="auto">
          <a:xfrm>
            <a:off x="8489683" y="460419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45" name="Oval 844">
            <a:extLst>
              <a:ext uri="{FF2B5EF4-FFF2-40B4-BE49-F238E27FC236}">
                <a16:creationId xmlns:a16="http://schemas.microsoft.com/office/drawing/2014/main" id="{542A6DC7-8A31-4170-9E58-9A239606CF93}"/>
              </a:ext>
            </a:extLst>
          </p:cNvPr>
          <p:cNvSpPr/>
          <p:nvPr/>
        </p:nvSpPr>
        <p:spPr bwMode="auto">
          <a:xfrm>
            <a:off x="8489683" y="3403945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46" name="Oval 845">
            <a:extLst>
              <a:ext uri="{FF2B5EF4-FFF2-40B4-BE49-F238E27FC236}">
                <a16:creationId xmlns:a16="http://schemas.microsoft.com/office/drawing/2014/main" id="{7198B4AC-39D1-4E81-AB30-D144EDFCAA37}"/>
              </a:ext>
            </a:extLst>
          </p:cNvPr>
          <p:cNvSpPr/>
          <p:nvPr/>
        </p:nvSpPr>
        <p:spPr bwMode="auto">
          <a:xfrm>
            <a:off x="8489683" y="4204113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47" name="Oval 846">
            <a:extLst>
              <a:ext uri="{FF2B5EF4-FFF2-40B4-BE49-F238E27FC236}">
                <a16:creationId xmlns:a16="http://schemas.microsoft.com/office/drawing/2014/main" id="{B3F621BE-6CD3-42AC-84FF-84C26CE96C9A}"/>
              </a:ext>
            </a:extLst>
          </p:cNvPr>
          <p:cNvSpPr/>
          <p:nvPr/>
        </p:nvSpPr>
        <p:spPr bwMode="auto">
          <a:xfrm>
            <a:off x="8489683" y="5004281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48" name="Oval 847">
            <a:extLst>
              <a:ext uri="{FF2B5EF4-FFF2-40B4-BE49-F238E27FC236}">
                <a16:creationId xmlns:a16="http://schemas.microsoft.com/office/drawing/2014/main" id="{1BFD29FE-FBEC-4123-B8A8-9C3FD8B84217}"/>
              </a:ext>
            </a:extLst>
          </p:cNvPr>
          <p:cNvSpPr/>
          <p:nvPr/>
        </p:nvSpPr>
        <p:spPr bwMode="auto">
          <a:xfrm>
            <a:off x="8489683" y="5404365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49" name="Oval 848">
            <a:extLst>
              <a:ext uri="{FF2B5EF4-FFF2-40B4-BE49-F238E27FC236}">
                <a16:creationId xmlns:a16="http://schemas.microsoft.com/office/drawing/2014/main" id="{01C96172-0F21-4488-B348-F3FD1086BA79}"/>
              </a:ext>
            </a:extLst>
          </p:cNvPr>
          <p:cNvSpPr/>
          <p:nvPr/>
        </p:nvSpPr>
        <p:spPr bwMode="auto">
          <a:xfrm>
            <a:off x="6413040" y="5001590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52" name="Oval 851">
            <a:extLst>
              <a:ext uri="{FF2B5EF4-FFF2-40B4-BE49-F238E27FC236}">
                <a16:creationId xmlns:a16="http://schemas.microsoft.com/office/drawing/2014/main" id="{8064CE00-DF85-4356-9E8F-397EF89372D9}"/>
              </a:ext>
            </a:extLst>
          </p:cNvPr>
          <p:cNvSpPr/>
          <p:nvPr/>
        </p:nvSpPr>
        <p:spPr bwMode="auto">
          <a:xfrm>
            <a:off x="6413040" y="6221092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53" name="Oval 852">
            <a:extLst>
              <a:ext uri="{FF2B5EF4-FFF2-40B4-BE49-F238E27FC236}">
                <a16:creationId xmlns:a16="http://schemas.microsoft.com/office/drawing/2014/main" id="{55ED60C5-09EA-40AC-AB70-91A528841325}"/>
              </a:ext>
            </a:extLst>
          </p:cNvPr>
          <p:cNvSpPr/>
          <p:nvPr/>
        </p:nvSpPr>
        <p:spPr bwMode="auto">
          <a:xfrm>
            <a:off x="5657213" y="117256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54" name="Oval 853">
            <a:extLst>
              <a:ext uri="{FF2B5EF4-FFF2-40B4-BE49-F238E27FC236}">
                <a16:creationId xmlns:a16="http://schemas.microsoft.com/office/drawing/2014/main" id="{8D75D3FD-58EC-4871-B070-BB5CF691BD86}"/>
              </a:ext>
            </a:extLst>
          </p:cNvPr>
          <p:cNvSpPr/>
          <p:nvPr/>
        </p:nvSpPr>
        <p:spPr bwMode="auto">
          <a:xfrm>
            <a:off x="5657213" y="1520660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55" name="Oval 854">
            <a:extLst>
              <a:ext uri="{FF2B5EF4-FFF2-40B4-BE49-F238E27FC236}">
                <a16:creationId xmlns:a16="http://schemas.microsoft.com/office/drawing/2014/main" id="{4344B161-7686-4E48-A947-B5005096E74B}"/>
              </a:ext>
            </a:extLst>
          </p:cNvPr>
          <p:cNvSpPr/>
          <p:nvPr/>
        </p:nvSpPr>
        <p:spPr bwMode="auto">
          <a:xfrm>
            <a:off x="5657213" y="1868753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56" name="Oval 855">
            <a:extLst>
              <a:ext uri="{FF2B5EF4-FFF2-40B4-BE49-F238E27FC236}">
                <a16:creationId xmlns:a16="http://schemas.microsoft.com/office/drawing/2014/main" id="{B6540D82-F201-45B8-8069-95A255268E5D}"/>
              </a:ext>
            </a:extLst>
          </p:cNvPr>
          <p:cNvSpPr/>
          <p:nvPr/>
        </p:nvSpPr>
        <p:spPr bwMode="auto">
          <a:xfrm>
            <a:off x="5657213" y="2216846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57" name="Oval 856">
            <a:extLst>
              <a:ext uri="{FF2B5EF4-FFF2-40B4-BE49-F238E27FC236}">
                <a16:creationId xmlns:a16="http://schemas.microsoft.com/office/drawing/2014/main" id="{6B596599-7698-4A61-8A7B-0C545B70FA11}"/>
              </a:ext>
            </a:extLst>
          </p:cNvPr>
          <p:cNvSpPr/>
          <p:nvPr/>
        </p:nvSpPr>
        <p:spPr bwMode="auto">
          <a:xfrm>
            <a:off x="5657213" y="2913032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58" name="Oval 857">
            <a:extLst>
              <a:ext uri="{FF2B5EF4-FFF2-40B4-BE49-F238E27FC236}">
                <a16:creationId xmlns:a16="http://schemas.microsoft.com/office/drawing/2014/main" id="{0185FFBD-C433-4691-8DF3-95813EFBD390}"/>
              </a:ext>
            </a:extLst>
          </p:cNvPr>
          <p:cNvSpPr/>
          <p:nvPr/>
        </p:nvSpPr>
        <p:spPr bwMode="auto">
          <a:xfrm>
            <a:off x="5657213" y="3609218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59" name="Oval 858">
            <a:extLst>
              <a:ext uri="{FF2B5EF4-FFF2-40B4-BE49-F238E27FC236}">
                <a16:creationId xmlns:a16="http://schemas.microsoft.com/office/drawing/2014/main" id="{39EF6BCE-7161-4056-976A-4A14555A1F2D}"/>
              </a:ext>
            </a:extLst>
          </p:cNvPr>
          <p:cNvSpPr/>
          <p:nvPr/>
        </p:nvSpPr>
        <p:spPr bwMode="auto">
          <a:xfrm>
            <a:off x="5657213" y="2564939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60" name="Oval 859">
            <a:extLst>
              <a:ext uri="{FF2B5EF4-FFF2-40B4-BE49-F238E27FC236}">
                <a16:creationId xmlns:a16="http://schemas.microsoft.com/office/drawing/2014/main" id="{F70DB561-5077-49DE-98A8-DDB185596141}"/>
              </a:ext>
            </a:extLst>
          </p:cNvPr>
          <p:cNvSpPr/>
          <p:nvPr/>
        </p:nvSpPr>
        <p:spPr bwMode="auto">
          <a:xfrm>
            <a:off x="5657213" y="3261125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61" name="Oval 860">
            <a:extLst>
              <a:ext uri="{FF2B5EF4-FFF2-40B4-BE49-F238E27FC236}">
                <a16:creationId xmlns:a16="http://schemas.microsoft.com/office/drawing/2014/main" id="{2259752D-828D-4E63-ABB9-1E68586CE5B5}"/>
              </a:ext>
            </a:extLst>
          </p:cNvPr>
          <p:cNvSpPr/>
          <p:nvPr/>
        </p:nvSpPr>
        <p:spPr bwMode="auto">
          <a:xfrm>
            <a:off x="5657213" y="3957311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62" name="Oval 861">
            <a:extLst>
              <a:ext uri="{FF2B5EF4-FFF2-40B4-BE49-F238E27FC236}">
                <a16:creationId xmlns:a16="http://schemas.microsoft.com/office/drawing/2014/main" id="{4B787D59-4759-4EB0-B66B-5030427583C2}"/>
              </a:ext>
            </a:extLst>
          </p:cNvPr>
          <p:cNvSpPr/>
          <p:nvPr/>
        </p:nvSpPr>
        <p:spPr bwMode="auto">
          <a:xfrm>
            <a:off x="5657213" y="4305404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63" name="Oval 862">
            <a:extLst>
              <a:ext uri="{FF2B5EF4-FFF2-40B4-BE49-F238E27FC236}">
                <a16:creationId xmlns:a16="http://schemas.microsoft.com/office/drawing/2014/main" id="{6EC13D8D-9E80-4976-A51A-B3E12CBF1299}"/>
              </a:ext>
            </a:extLst>
          </p:cNvPr>
          <p:cNvSpPr/>
          <p:nvPr/>
        </p:nvSpPr>
        <p:spPr bwMode="auto">
          <a:xfrm>
            <a:off x="5657213" y="465349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64" name="Oval 863">
            <a:extLst>
              <a:ext uri="{FF2B5EF4-FFF2-40B4-BE49-F238E27FC236}">
                <a16:creationId xmlns:a16="http://schemas.microsoft.com/office/drawing/2014/main" id="{66CD9210-DD7F-449A-BAB8-2C7743609DE1}"/>
              </a:ext>
            </a:extLst>
          </p:cNvPr>
          <p:cNvSpPr/>
          <p:nvPr/>
        </p:nvSpPr>
        <p:spPr bwMode="auto">
          <a:xfrm>
            <a:off x="5657213" y="5349683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9E5F837E-AE5F-444A-98DA-75F30178F0BF}"/>
              </a:ext>
            </a:extLst>
          </p:cNvPr>
          <p:cNvSpPr/>
          <p:nvPr/>
        </p:nvSpPr>
        <p:spPr bwMode="auto">
          <a:xfrm>
            <a:off x="5657213" y="5001590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68" name="Oval 867">
            <a:extLst>
              <a:ext uri="{FF2B5EF4-FFF2-40B4-BE49-F238E27FC236}">
                <a16:creationId xmlns:a16="http://schemas.microsoft.com/office/drawing/2014/main" id="{1739C171-8633-4577-B722-2FA7D0ECAFB9}"/>
              </a:ext>
            </a:extLst>
          </p:cNvPr>
          <p:cNvSpPr/>
          <p:nvPr/>
        </p:nvSpPr>
        <p:spPr bwMode="auto">
          <a:xfrm>
            <a:off x="5657213" y="6221092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85" name="Oval 884">
            <a:extLst>
              <a:ext uri="{FF2B5EF4-FFF2-40B4-BE49-F238E27FC236}">
                <a16:creationId xmlns:a16="http://schemas.microsoft.com/office/drawing/2014/main" id="{43EE24DD-9303-40CF-AB5A-7C88721DB0C4}"/>
              </a:ext>
            </a:extLst>
          </p:cNvPr>
          <p:cNvSpPr/>
          <p:nvPr/>
        </p:nvSpPr>
        <p:spPr bwMode="auto">
          <a:xfrm>
            <a:off x="4746142" y="117256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86" name="Oval 885">
            <a:extLst>
              <a:ext uri="{FF2B5EF4-FFF2-40B4-BE49-F238E27FC236}">
                <a16:creationId xmlns:a16="http://schemas.microsoft.com/office/drawing/2014/main" id="{BDC0FD64-874E-4BE6-AD2C-9A220629C304}"/>
              </a:ext>
            </a:extLst>
          </p:cNvPr>
          <p:cNvSpPr/>
          <p:nvPr/>
        </p:nvSpPr>
        <p:spPr bwMode="auto">
          <a:xfrm>
            <a:off x="4746142" y="1520660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87" name="Oval 886">
            <a:extLst>
              <a:ext uri="{FF2B5EF4-FFF2-40B4-BE49-F238E27FC236}">
                <a16:creationId xmlns:a16="http://schemas.microsoft.com/office/drawing/2014/main" id="{C2DA153C-1C00-4965-A02E-CC24187B31D9}"/>
              </a:ext>
            </a:extLst>
          </p:cNvPr>
          <p:cNvSpPr/>
          <p:nvPr/>
        </p:nvSpPr>
        <p:spPr bwMode="auto">
          <a:xfrm>
            <a:off x="4746142" y="1868753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88" name="Oval 887">
            <a:extLst>
              <a:ext uri="{FF2B5EF4-FFF2-40B4-BE49-F238E27FC236}">
                <a16:creationId xmlns:a16="http://schemas.microsoft.com/office/drawing/2014/main" id="{C27EB9BD-B67D-4C34-82CE-B23C9A56AA42}"/>
              </a:ext>
            </a:extLst>
          </p:cNvPr>
          <p:cNvSpPr/>
          <p:nvPr/>
        </p:nvSpPr>
        <p:spPr bwMode="auto">
          <a:xfrm>
            <a:off x="4746142" y="2216846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89" name="Oval 888">
            <a:extLst>
              <a:ext uri="{FF2B5EF4-FFF2-40B4-BE49-F238E27FC236}">
                <a16:creationId xmlns:a16="http://schemas.microsoft.com/office/drawing/2014/main" id="{F41ACFF1-574D-4360-B333-4D906E6E110A}"/>
              </a:ext>
            </a:extLst>
          </p:cNvPr>
          <p:cNvSpPr/>
          <p:nvPr/>
        </p:nvSpPr>
        <p:spPr bwMode="auto">
          <a:xfrm>
            <a:off x="4746142" y="2913032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90" name="Oval 889">
            <a:extLst>
              <a:ext uri="{FF2B5EF4-FFF2-40B4-BE49-F238E27FC236}">
                <a16:creationId xmlns:a16="http://schemas.microsoft.com/office/drawing/2014/main" id="{8E0A7C16-9180-4076-A1B2-63D332948553}"/>
              </a:ext>
            </a:extLst>
          </p:cNvPr>
          <p:cNvSpPr/>
          <p:nvPr/>
        </p:nvSpPr>
        <p:spPr bwMode="auto">
          <a:xfrm>
            <a:off x="4746142" y="3609218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91" name="Oval 890">
            <a:extLst>
              <a:ext uri="{FF2B5EF4-FFF2-40B4-BE49-F238E27FC236}">
                <a16:creationId xmlns:a16="http://schemas.microsoft.com/office/drawing/2014/main" id="{ED184A82-237D-4D6E-8466-7EF3A7B5F0E4}"/>
              </a:ext>
            </a:extLst>
          </p:cNvPr>
          <p:cNvSpPr/>
          <p:nvPr/>
        </p:nvSpPr>
        <p:spPr bwMode="auto">
          <a:xfrm>
            <a:off x="4746142" y="2564939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92" name="Oval 891">
            <a:extLst>
              <a:ext uri="{FF2B5EF4-FFF2-40B4-BE49-F238E27FC236}">
                <a16:creationId xmlns:a16="http://schemas.microsoft.com/office/drawing/2014/main" id="{5A2EF217-915A-4982-8076-0D9C8C4EBFB3}"/>
              </a:ext>
            </a:extLst>
          </p:cNvPr>
          <p:cNvSpPr/>
          <p:nvPr/>
        </p:nvSpPr>
        <p:spPr bwMode="auto">
          <a:xfrm>
            <a:off x="4746142" y="3261125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93" name="Oval 892">
            <a:extLst>
              <a:ext uri="{FF2B5EF4-FFF2-40B4-BE49-F238E27FC236}">
                <a16:creationId xmlns:a16="http://schemas.microsoft.com/office/drawing/2014/main" id="{4CC92B19-064B-4063-93AF-0C95F6EFAFC4}"/>
              </a:ext>
            </a:extLst>
          </p:cNvPr>
          <p:cNvSpPr/>
          <p:nvPr/>
        </p:nvSpPr>
        <p:spPr bwMode="auto">
          <a:xfrm>
            <a:off x="4746142" y="3957311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94" name="Oval 893">
            <a:extLst>
              <a:ext uri="{FF2B5EF4-FFF2-40B4-BE49-F238E27FC236}">
                <a16:creationId xmlns:a16="http://schemas.microsoft.com/office/drawing/2014/main" id="{D01725D4-E476-4635-84F3-3D3C341ACB64}"/>
              </a:ext>
            </a:extLst>
          </p:cNvPr>
          <p:cNvSpPr/>
          <p:nvPr/>
        </p:nvSpPr>
        <p:spPr bwMode="auto">
          <a:xfrm>
            <a:off x="4746142" y="4305404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95" name="Oval 894">
            <a:extLst>
              <a:ext uri="{FF2B5EF4-FFF2-40B4-BE49-F238E27FC236}">
                <a16:creationId xmlns:a16="http://schemas.microsoft.com/office/drawing/2014/main" id="{FF7AE46F-73FD-42EE-AA10-D4177204690C}"/>
              </a:ext>
            </a:extLst>
          </p:cNvPr>
          <p:cNvSpPr/>
          <p:nvPr/>
        </p:nvSpPr>
        <p:spPr bwMode="auto">
          <a:xfrm>
            <a:off x="4746142" y="4653497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96" name="Oval 895">
            <a:extLst>
              <a:ext uri="{FF2B5EF4-FFF2-40B4-BE49-F238E27FC236}">
                <a16:creationId xmlns:a16="http://schemas.microsoft.com/office/drawing/2014/main" id="{2DA80003-814F-4DBB-B493-87711B1E4112}"/>
              </a:ext>
            </a:extLst>
          </p:cNvPr>
          <p:cNvSpPr/>
          <p:nvPr/>
        </p:nvSpPr>
        <p:spPr bwMode="auto">
          <a:xfrm>
            <a:off x="4746142" y="5349683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97" name="Oval 896">
            <a:extLst>
              <a:ext uri="{FF2B5EF4-FFF2-40B4-BE49-F238E27FC236}">
                <a16:creationId xmlns:a16="http://schemas.microsoft.com/office/drawing/2014/main" id="{469A3F73-B1B4-4110-92A4-FFF0FED1CD82}"/>
              </a:ext>
            </a:extLst>
          </p:cNvPr>
          <p:cNvSpPr/>
          <p:nvPr/>
        </p:nvSpPr>
        <p:spPr bwMode="auto">
          <a:xfrm>
            <a:off x="4746142" y="5001590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00" name="Oval 899">
            <a:extLst>
              <a:ext uri="{FF2B5EF4-FFF2-40B4-BE49-F238E27FC236}">
                <a16:creationId xmlns:a16="http://schemas.microsoft.com/office/drawing/2014/main" id="{039A53A9-B595-4987-A924-2FD3109F9B77}"/>
              </a:ext>
            </a:extLst>
          </p:cNvPr>
          <p:cNvSpPr/>
          <p:nvPr/>
        </p:nvSpPr>
        <p:spPr bwMode="auto">
          <a:xfrm>
            <a:off x="4746142" y="6221092"/>
            <a:ext cx="312375" cy="29879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01" name="TextBox 900">
            <a:extLst>
              <a:ext uri="{FF2B5EF4-FFF2-40B4-BE49-F238E27FC236}">
                <a16:creationId xmlns:a16="http://schemas.microsoft.com/office/drawing/2014/main" id="{6A79BEF1-90B0-446A-970F-7D6A85B12885}"/>
              </a:ext>
            </a:extLst>
          </p:cNvPr>
          <p:cNvSpPr txBox="1"/>
          <p:nvPr/>
        </p:nvSpPr>
        <p:spPr>
          <a:xfrm>
            <a:off x="4718366" y="5683422"/>
            <a:ext cx="36420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…</a:t>
            </a:r>
          </a:p>
        </p:txBody>
      </p:sp>
      <p:sp>
        <p:nvSpPr>
          <p:cNvPr id="902" name="TextBox 901">
            <a:extLst>
              <a:ext uri="{FF2B5EF4-FFF2-40B4-BE49-F238E27FC236}">
                <a16:creationId xmlns:a16="http://schemas.microsoft.com/office/drawing/2014/main" id="{D63280EE-E532-4E3A-946E-5CF4DDB9984D}"/>
              </a:ext>
            </a:extLst>
          </p:cNvPr>
          <p:cNvSpPr txBox="1"/>
          <p:nvPr/>
        </p:nvSpPr>
        <p:spPr>
          <a:xfrm>
            <a:off x="5631299" y="5720045"/>
            <a:ext cx="36420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…</a:t>
            </a:r>
          </a:p>
        </p:txBody>
      </p:sp>
      <p:sp>
        <p:nvSpPr>
          <p:cNvPr id="903" name="TextBox 902">
            <a:extLst>
              <a:ext uri="{FF2B5EF4-FFF2-40B4-BE49-F238E27FC236}">
                <a16:creationId xmlns:a16="http://schemas.microsoft.com/office/drawing/2014/main" id="{88311084-31A8-4742-8902-17F7D54E1338}"/>
              </a:ext>
            </a:extLst>
          </p:cNvPr>
          <p:cNvSpPr txBox="1"/>
          <p:nvPr/>
        </p:nvSpPr>
        <p:spPr>
          <a:xfrm>
            <a:off x="6387126" y="5720045"/>
            <a:ext cx="36420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…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8EDF52-45F6-4992-8F58-27F771D11ABA}"/>
              </a:ext>
            </a:extLst>
          </p:cNvPr>
          <p:cNvCxnSpPr>
            <a:stCxn id="9" idx="6"/>
            <a:endCxn id="885" idx="2"/>
          </p:cNvCxnSpPr>
          <p:nvPr/>
        </p:nvCxnSpPr>
        <p:spPr bwMode="auto">
          <a:xfrm flipV="1">
            <a:off x="3767362" y="1321964"/>
            <a:ext cx="978780" cy="1478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FCEF8CB-1F01-40F4-BCC3-7C5ED5C035E1}"/>
              </a:ext>
            </a:extLst>
          </p:cNvPr>
          <p:cNvCxnSpPr>
            <a:cxnSpLocks/>
            <a:stCxn id="9" idx="6"/>
            <a:endCxn id="886" idx="2"/>
          </p:cNvCxnSpPr>
          <p:nvPr/>
        </p:nvCxnSpPr>
        <p:spPr bwMode="auto">
          <a:xfrm>
            <a:off x="3767362" y="1469854"/>
            <a:ext cx="978780" cy="20020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9328038A-130D-475F-BE0B-E5A1BE3BF692}"/>
              </a:ext>
            </a:extLst>
          </p:cNvPr>
          <p:cNvCxnSpPr>
            <a:cxnSpLocks/>
            <a:stCxn id="9" idx="6"/>
            <a:endCxn id="887" idx="2"/>
          </p:cNvCxnSpPr>
          <p:nvPr/>
        </p:nvCxnSpPr>
        <p:spPr bwMode="auto">
          <a:xfrm>
            <a:off x="3767362" y="1469854"/>
            <a:ext cx="978780" cy="54829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1D676834-0FF5-4795-B4E2-70D1807C1353}"/>
              </a:ext>
            </a:extLst>
          </p:cNvPr>
          <p:cNvCxnSpPr>
            <a:cxnSpLocks/>
            <a:stCxn id="9" idx="6"/>
            <a:endCxn id="888" idx="2"/>
          </p:cNvCxnSpPr>
          <p:nvPr/>
        </p:nvCxnSpPr>
        <p:spPr bwMode="auto">
          <a:xfrm>
            <a:off x="3767362" y="1469854"/>
            <a:ext cx="978780" cy="89638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7AF8B7E7-BD46-4911-AA7E-C041A5409049}"/>
              </a:ext>
            </a:extLst>
          </p:cNvPr>
          <p:cNvCxnSpPr>
            <a:cxnSpLocks/>
            <a:stCxn id="9" idx="6"/>
            <a:endCxn id="891" idx="2"/>
          </p:cNvCxnSpPr>
          <p:nvPr/>
        </p:nvCxnSpPr>
        <p:spPr bwMode="auto">
          <a:xfrm>
            <a:off x="3767362" y="1469854"/>
            <a:ext cx="978780" cy="12444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C5CFBDD8-B644-4F93-9DD4-6CE1C0294A72}"/>
              </a:ext>
            </a:extLst>
          </p:cNvPr>
          <p:cNvCxnSpPr>
            <a:cxnSpLocks/>
            <a:stCxn id="9" idx="6"/>
            <a:endCxn id="889" idx="2"/>
          </p:cNvCxnSpPr>
          <p:nvPr/>
        </p:nvCxnSpPr>
        <p:spPr bwMode="auto">
          <a:xfrm>
            <a:off x="3767362" y="1469854"/>
            <a:ext cx="978780" cy="159257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94AFDEB7-2B7B-43AA-961D-0D38EF8D3020}"/>
              </a:ext>
            </a:extLst>
          </p:cNvPr>
          <p:cNvCxnSpPr>
            <a:cxnSpLocks/>
            <a:stCxn id="9" idx="6"/>
            <a:endCxn id="892" idx="2"/>
          </p:cNvCxnSpPr>
          <p:nvPr/>
        </p:nvCxnSpPr>
        <p:spPr bwMode="auto">
          <a:xfrm>
            <a:off x="3767362" y="1469854"/>
            <a:ext cx="978780" cy="194066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5DCBAF09-3FEC-4884-8D07-CD445EF0B184}"/>
              </a:ext>
            </a:extLst>
          </p:cNvPr>
          <p:cNvCxnSpPr>
            <a:cxnSpLocks/>
            <a:stCxn id="9" idx="6"/>
            <a:endCxn id="890" idx="2"/>
          </p:cNvCxnSpPr>
          <p:nvPr/>
        </p:nvCxnSpPr>
        <p:spPr bwMode="auto">
          <a:xfrm>
            <a:off x="3767362" y="1469854"/>
            <a:ext cx="978780" cy="228876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86AA55EA-D19E-4CF1-9811-2E6B77088E0E}"/>
              </a:ext>
            </a:extLst>
          </p:cNvPr>
          <p:cNvCxnSpPr>
            <a:cxnSpLocks/>
            <a:stCxn id="9" idx="6"/>
            <a:endCxn id="893" idx="2"/>
          </p:cNvCxnSpPr>
          <p:nvPr/>
        </p:nvCxnSpPr>
        <p:spPr bwMode="auto">
          <a:xfrm>
            <a:off x="3767362" y="1469854"/>
            <a:ext cx="978780" cy="263685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F2899F4F-F519-4157-885A-8CF64FBDCD02}"/>
              </a:ext>
            </a:extLst>
          </p:cNvPr>
          <p:cNvCxnSpPr>
            <a:cxnSpLocks/>
            <a:stCxn id="9" idx="6"/>
            <a:endCxn id="894" idx="2"/>
          </p:cNvCxnSpPr>
          <p:nvPr/>
        </p:nvCxnSpPr>
        <p:spPr bwMode="auto">
          <a:xfrm>
            <a:off x="3767362" y="1469854"/>
            <a:ext cx="978780" cy="298494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3F7DA73C-D5BB-4730-A010-585555467615}"/>
              </a:ext>
            </a:extLst>
          </p:cNvPr>
          <p:cNvCxnSpPr>
            <a:cxnSpLocks/>
            <a:stCxn id="9" idx="6"/>
            <a:endCxn id="895" idx="2"/>
          </p:cNvCxnSpPr>
          <p:nvPr/>
        </p:nvCxnSpPr>
        <p:spPr bwMode="auto">
          <a:xfrm>
            <a:off x="3767362" y="1469854"/>
            <a:ext cx="978780" cy="33330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F098E0C0-0113-4600-9FF6-100219D59AAD}"/>
              </a:ext>
            </a:extLst>
          </p:cNvPr>
          <p:cNvCxnSpPr>
            <a:cxnSpLocks/>
            <a:stCxn id="9" idx="6"/>
            <a:endCxn id="897" idx="2"/>
          </p:cNvCxnSpPr>
          <p:nvPr/>
        </p:nvCxnSpPr>
        <p:spPr bwMode="auto">
          <a:xfrm>
            <a:off x="3767362" y="1469854"/>
            <a:ext cx="978780" cy="368113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6BA206F4-9826-493E-8961-F01C48D98418}"/>
              </a:ext>
            </a:extLst>
          </p:cNvPr>
          <p:cNvCxnSpPr>
            <a:cxnSpLocks/>
            <a:stCxn id="9" idx="6"/>
            <a:endCxn id="896" idx="2"/>
          </p:cNvCxnSpPr>
          <p:nvPr/>
        </p:nvCxnSpPr>
        <p:spPr bwMode="auto">
          <a:xfrm>
            <a:off x="3767362" y="1469854"/>
            <a:ext cx="978780" cy="40292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45C3974F-CE1A-4359-AC63-DBAE5E6CF44F}"/>
              </a:ext>
            </a:extLst>
          </p:cNvPr>
          <p:cNvCxnSpPr>
            <a:cxnSpLocks/>
            <a:stCxn id="9" idx="6"/>
            <a:endCxn id="900" idx="2"/>
          </p:cNvCxnSpPr>
          <p:nvPr/>
        </p:nvCxnSpPr>
        <p:spPr bwMode="auto">
          <a:xfrm>
            <a:off x="3767362" y="1469854"/>
            <a:ext cx="978780" cy="49006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4497403E-E7BF-42B0-8E75-ABD1DB7EB358}"/>
              </a:ext>
            </a:extLst>
          </p:cNvPr>
          <p:cNvCxnSpPr>
            <a:cxnSpLocks/>
            <a:stCxn id="787" idx="6"/>
            <a:endCxn id="885" idx="2"/>
          </p:cNvCxnSpPr>
          <p:nvPr/>
        </p:nvCxnSpPr>
        <p:spPr bwMode="auto">
          <a:xfrm flipV="1">
            <a:off x="3767362" y="1321964"/>
            <a:ext cx="978780" cy="65271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687CD51D-66DA-4CF5-9EDB-00E4AA7DF881}"/>
              </a:ext>
            </a:extLst>
          </p:cNvPr>
          <p:cNvCxnSpPr>
            <a:cxnSpLocks/>
            <a:stCxn id="787" idx="6"/>
            <a:endCxn id="886" idx="2"/>
          </p:cNvCxnSpPr>
          <p:nvPr/>
        </p:nvCxnSpPr>
        <p:spPr bwMode="auto">
          <a:xfrm flipV="1">
            <a:off x="3767362" y="1670057"/>
            <a:ext cx="978780" cy="30462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34C9DBDC-AF6C-4088-B4D0-530F2E24A4EF}"/>
              </a:ext>
            </a:extLst>
          </p:cNvPr>
          <p:cNvCxnSpPr>
            <a:cxnSpLocks/>
            <a:stCxn id="787" idx="6"/>
            <a:endCxn id="887" idx="2"/>
          </p:cNvCxnSpPr>
          <p:nvPr/>
        </p:nvCxnSpPr>
        <p:spPr bwMode="auto">
          <a:xfrm>
            <a:off x="3767362" y="1974679"/>
            <a:ext cx="978780" cy="434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0FE9714-3FF0-4DFE-A0F2-32DB32C06EF9}"/>
              </a:ext>
            </a:extLst>
          </p:cNvPr>
          <p:cNvCxnSpPr>
            <a:cxnSpLocks/>
            <a:stCxn id="787" idx="6"/>
            <a:endCxn id="888" idx="2"/>
          </p:cNvCxnSpPr>
          <p:nvPr/>
        </p:nvCxnSpPr>
        <p:spPr bwMode="auto">
          <a:xfrm>
            <a:off x="3767362" y="1974679"/>
            <a:ext cx="978780" cy="391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B655E9FD-8708-427E-8C77-C55E89543778}"/>
              </a:ext>
            </a:extLst>
          </p:cNvPr>
          <p:cNvCxnSpPr>
            <a:cxnSpLocks/>
            <a:stCxn id="787" idx="6"/>
            <a:endCxn id="891" idx="2"/>
          </p:cNvCxnSpPr>
          <p:nvPr/>
        </p:nvCxnSpPr>
        <p:spPr bwMode="auto">
          <a:xfrm>
            <a:off x="3767362" y="1974679"/>
            <a:ext cx="978780" cy="73965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B3338AC7-F860-4859-82CD-16D4572BAC56}"/>
              </a:ext>
            </a:extLst>
          </p:cNvPr>
          <p:cNvCxnSpPr>
            <a:cxnSpLocks/>
            <a:stCxn id="787" idx="6"/>
            <a:endCxn id="900" idx="2"/>
          </p:cNvCxnSpPr>
          <p:nvPr/>
        </p:nvCxnSpPr>
        <p:spPr bwMode="auto">
          <a:xfrm>
            <a:off x="3767362" y="1974679"/>
            <a:ext cx="978780" cy="439581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B1935843-9802-425C-85E0-E5CB74126567}"/>
              </a:ext>
            </a:extLst>
          </p:cNvPr>
          <p:cNvCxnSpPr>
            <a:cxnSpLocks/>
            <a:stCxn id="788" idx="6"/>
            <a:endCxn id="885" idx="2"/>
          </p:cNvCxnSpPr>
          <p:nvPr/>
        </p:nvCxnSpPr>
        <p:spPr bwMode="auto">
          <a:xfrm flipV="1">
            <a:off x="3767362" y="1321964"/>
            <a:ext cx="978780" cy="11575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7337EC35-1895-4B30-8B9E-731B883D9AD5}"/>
              </a:ext>
            </a:extLst>
          </p:cNvPr>
          <p:cNvCxnSpPr>
            <a:cxnSpLocks/>
            <a:stCxn id="788" idx="6"/>
            <a:endCxn id="900" idx="3"/>
          </p:cNvCxnSpPr>
          <p:nvPr/>
        </p:nvCxnSpPr>
        <p:spPr bwMode="auto">
          <a:xfrm>
            <a:off x="3767362" y="2479504"/>
            <a:ext cx="1024526" cy="39966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8ABB1EF8-6E51-40CD-A191-35305142FDA4}"/>
              </a:ext>
            </a:extLst>
          </p:cNvPr>
          <p:cNvCxnSpPr>
            <a:cxnSpLocks/>
            <a:stCxn id="885" idx="6"/>
            <a:endCxn id="853" idx="2"/>
          </p:cNvCxnSpPr>
          <p:nvPr/>
        </p:nvCxnSpPr>
        <p:spPr bwMode="auto">
          <a:xfrm>
            <a:off x="5058517" y="1321964"/>
            <a:ext cx="59869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F7D8EF6F-F610-4573-8935-07E69698AA40}"/>
              </a:ext>
            </a:extLst>
          </p:cNvPr>
          <p:cNvCxnSpPr>
            <a:cxnSpLocks/>
            <a:stCxn id="885" idx="6"/>
            <a:endCxn id="864" idx="2"/>
          </p:cNvCxnSpPr>
          <p:nvPr/>
        </p:nvCxnSpPr>
        <p:spPr bwMode="auto">
          <a:xfrm>
            <a:off x="5058517" y="1321964"/>
            <a:ext cx="598696" cy="417711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4060F461-7C89-46F6-A0E5-99B640863FAE}"/>
              </a:ext>
            </a:extLst>
          </p:cNvPr>
          <p:cNvCxnSpPr>
            <a:cxnSpLocks/>
            <a:stCxn id="896" idx="6"/>
            <a:endCxn id="853" idx="2"/>
          </p:cNvCxnSpPr>
          <p:nvPr/>
        </p:nvCxnSpPr>
        <p:spPr bwMode="auto">
          <a:xfrm flipV="1">
            <a:off x="5058517" y="1321964"/>
            <a:ext cx="598696" cy="417711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4770AE84-8C46-4964-A2BA-137B2A379AAC}"/>
              </a:ext>
            </a:extLst>
          </p:cNvPr>
          <p:cNvCxnSpPr/>
          <p:nvPr/>
        </p:nvCxnSpPr>
        <p:spPr bwMode="auto">
          <a:xfrm flipV="1">
            <a:off x="3919762" y="1474364"/>
            <a:ext cx="978780" cy="1478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EC26EA3B-0818-4A5A-9085-EC12FC808ABE}"/>
              </a:ext>
            </a:extLst>
          </p:cNvPr>
          <p:cNvCxnSpPr>
            <a:cxnSpLocks/>
            <a:stCxn id="896" idx="6"/>
            <a:endCxn id="864" idx="2"/>
          </p:cNvCxnSpPr>
          <p:nvPr/>
        </p:nvCxnSpPr>
        <p:spPr bwMode="auto">
          <a:xfrm>
            <a:off x="5058517" y="5499080"/>
            <a:ext cx="59869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1FCED7E4-5D41-47B4-8AC7-2C3107D3C391}"/>
              </a:ext>
            </a:extLst>
          </p:cNvPr>
          <p:cNvCxnSpPr>
            <a:cxnSpLocks/>
            <a:stCxn id="900" idx="6"/>
            <a:endCxn id="853" idx="2"/>
          </p:cNvCxnSpPr>
          <p:nvPr/>
        </p:nvCxnSpPr>
        <p:spPr bwMode="auto">
          <a:xfrm flipV="1">
            <a:off x="5058517" y="1321964"/>
            <a:ext cx="598696" cy="504852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F3DFD5B1-01BA-43BC-96F8-5D36C78DC971}"/>
              </a:ext>
            </a:extLst>
          </p:cNvPr>
          <p:cNvCxnSpPr>
            <a:cxnSpLocks/>
            <a:stCxn id="900" idx="6"/>
            <a:endCxn id="868" idx="2"/>
          </p:cNvCxnSpPr>
          <p:nvPr/>
        </p:nvCxnSpPr>
        <p:spPr bwMode="auto">
          <a:xfrm>
            <a:off x="5058517" y="6370489"/>
            <a:ext cx="59869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460C562C-EF57-4F96-B9CD-61495CB22C67}"/>
              </a:ext>
            </a:extLst>
          </p:cNvPr>
          <p:cNvCxnSpPr>
            <a:cxnSpLocks/>
            <a:stCxn id="886" idx="6"/>
            <a:endCxn id="853" idx="2"/>
          </p:cNvCxnSpPr>
          <p:nvPr/>
        </p:nvCxnSpPr>
        <p:spPr bwMode="auto">
          <a:xfrm flipV="1">
            <a:off x="5058517" y="1321964"/>
            <a:ext cx="598696" cy="3480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1094DC1A-FFC6-4265-87CA-11DA573C5548}"/>
              </a:ext>
            </a:extLst>
          </p:cNvPr>
          <p:cNvCxnSpPr>
            <a:cxnSpLocks/>
            <a:stCxn id="868" idx="2"/>
            <a:endCxn id="886" idx="6"/>
          </p:cNvCxnSpPr>
          <p:nvPr/>
        </p:nvCxnSpPr>
        <p:spPr bwMode="auto">
          <a:xfrm flipH="1" flipV="1">
            <a:off x="5058517" y="1670057"/>
            <a:ext cx="598696" cy="470043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F5942101-7A7F-4704-8929-99C6B07D5783}"/>
              </a:ext>
            </a:extLst>
          </p:cNvPr>
          <p:cNvCxnSpPr>
            <a:cxnSpLocks/>
            <a:stCxn id="868" idx="6"/>
            <a:endCxn id="827" idx="2"/>
          </p:cNvCxnSpPr>
          <p:nvPr/>
        </p:nvCxnSpPr>
        <p:spPr bwMode="auto">
          <a:xfrm flipV="1">
            <a:off x="5969588" y="1321964"/>
            <a:ext cx="443452" cy="504852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95200B50-276B-4A6D-9279-7AEBA00C47A9}"/>
              </a:ext>
            </a:extLst>
          </p:cNvPr>
          <p:cNvCxnSpPr>
            <a:cxnSpLocks/>
            <a:stCxn id="868" idx="6"/>
            <a:endCxn id="852" idx="2"/>
          </p:cNvCxnSpPr>
          <p:nvPr/>
        </p:nvCxnSpPr>
        <p:spPr bwMode="auto">
          <a:xfrm>
            <a:off x="5969588" y="6370489"/>
            <a:ext cx="44345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0B9DAE76-82FC-46A1-B33E-075AB8C1F8DA}"/>
              </a:ext>
            </a:extLst>
          </p:cNvPr>
          <p:cNvCxnSpPr>
            <a:cxnSpLocks/>
            <a:stCxn id="853" idx="6"/>
            <a:endCxn id="827" idx="2"/>
          </p:cNvCxnSpPr>
          <p:nvPr/>
        </p:nvCxnSpPr>
        <p:spPr bwMode="auto">
          <a:xfrm>
            <a:off x="5969588" y="1321964"/>
            <a:ext cx="44345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2C6EFD93-2AB3-43A0-9BE6-7EA6AE33BCBE}"/>
              </a:ext>
            </a:extLst>
          </p:cNvPr>
          <p:cNvCxnSpPr>
            <a:cxnSpLocks/>
            <a:stCxn id="852" idx="2"/>
            <a:endCxn id="853" idx="6"/>
          </p:cNvCxnSpPr>
          <p:nvPr/>
        </p:nvCxnSpPr>
        <p:spPr bwMode="auto">
          <a:xfrm flipH="1" flipV="1">
            <a:off x="5969588" y="1321964"/>
            <a:ext cx="443452" cy="504852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8A24EAA8-B463-4357-9227-D0B465FE112D}"/>
              </a:ext>
            </a:extLst>
          </p:cNvPr>
          <p:cNvCxnSpPr>
            <a:cxnSpLocks/>
            <a:stCxn id="852" idx="6"/>
            <a:endCxn id="848" idx="2"/>
          </p:cNvCxnSpPr>
          <p:nvPr/>
        </p:nvCxnSpPr>
        <p:spPr bwMode="auto">
          <a:xfrm flipV="1">
            <a:off x="6725415" y="5553762"/>
            <a:ext cx="1764268" cy="8167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FA4A2C0E-EF03-4957-83E9-C41377A12FF3}"/>
              </a:ext>
            </a:extLst>
          </p:cNvPr>
          <p:cNvCxnSpPr>
            <a:cxnSpLocks/>
            <a:stCxn id="839" idx="2"/>
            <a:endCxn id="827" idx="6"/>
          </p:cNvCxnSpPr>
          <p:nvPr/>
        </p:nvCxnSpPr>
        <p:spPr bwMode="auto">
          <a:xfrm flipH="1" flipV="1">
            <a:off x="6725415" y="1321964"/>
            <a:ext cx="1764268" cy="63104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054A2FFD-4C84-4D11-B567-199890F2C072}"/>
              </a:ext>
            </a:extLst>
          </p:cNvPr>
          <p:cNvCxnSpPr>
            <a:cxnSpLocks/>
            <a:stCxn id="848" idx="2"/>
            <a:endCxn id="827" idx="6"/>
          </p:cNvCxnSpPr>
          <p:nvPr/>
        </p:nvCxnSpPr>
        <p:spPr bwMode="auto">
          <a:xfrm flipH="1" flipV="1">
            <a:off x="6725415" y="1321964"/>
            <a:ext cx="1764268" cy="423179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1A1F6E0D-5D76-47D0-AF75-F249668DFA34}"/>
              </a:ext>
            </a:extLst>
          </p:cNvPr>
          <p:cNvCxnSpPr>
            <a:cxnSpLocks/>
            <a:stCxn id="852" idx="6"/>
            <a:endCxn id="839" idx="2"/>
          </p:cNvCxnSpPr>
          <p:nvPr/>
        </p:nvCxnSpPr>
        <p:spPr bwMode="auto">
          <a:xfrm flipV="1">
            <a:off x="6725415" y="1953006"/>
            <a:ext cx="1764268" cy="441748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0" name="Arrow: Right 999">
            <a:extLst>
              <a:ext uri="{FF2B5EF4-FFF2-40B4-BE49-F238E27FC236}">
                <a16:creationId xmlns:a16="http://schemas.microsoft.com/office/drawing/2014/main" id="{DA7AD1FE-B0F4-4B7E-92A2-1F21FF0DAD46}"/>
              </a:ext>
            </a:extLst>
          </p:cNvPr>
          <p:cNvSpPr/>
          <p:nvPr/>
        </p:nvSpPr>
        <p:spPr bwMode="auto">
          <a:xfrm>
            <a:off x="9921240" y="1868753"/>
            <a:ext cx="312375" cy="14939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01" name="TextBox 1000">
            <a:extLst>
              <a:ext uri="{FF2B5EF4-FFF2-40B4-BE49-F238E27FC236}">
                <a16:creationId xmlns:a16="http://schemas.microsoft.com/office/drawing/2014/main" id="{092D78D0-F827-4AA3-8298-BFEAF3E61013}"/>
              </a:ext>
            </a:extLst>
          </p:cNvPr>
          <p:cNvSpPr txBox="1"/>
          <p:nvPr/>
        </p:nvSpPr>
        <p:spPr>
          <a:xfrm>
            <a:off x="10311611" y="1736461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u="sng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1002" name="Arrow: Right 1001">
            <a:extLst>
              <a:ext uri="{FF2B5EF4-FFF2-40B4-BE49-F238E27FC236}">
                <a16:creationId xmlns:a16="http://schemas.microsoft.com/office/drawing/2014/main" id="{9671507C-8C82-467C-BD9C-E968194E5E1E}"/>
              </a:ext>
            </a:extLst>
          </p:cNvPr>
          <p:cNvSpPr/>
          <p:nvPr/>
        </p:nvSpPr>
        <p:spPr bwMode="auto">
          <a:xfrm>
            <a:off x="9921240" y="2273186"/>
            <a:ext cx="312375" cy="14939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03" name="TextBox 1002">
            <a:extLst>
              <a:ext uri="{FF2B5EF4-FFF2-40B4-BE49-F238E27FC236}">
                <a16:creationId xmlns:a16="http://schemas.microsoft.com/office/drawing/2014/main" id="{A6FBDD99-8569-433B-ACA9-8EB649E4E8BC}"/>
              </a:ext>
            </a:extLst>
          </p:cNvPr>
          <p:cNvSpPr txBox="1"/>
          <p:nvPr/>
        </p:nvSpPr>
        <p:spPr>
          <a:xfrm>
            <a:off x="10311611" y="2140894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u="sng" dirty="0">
                <a:ea typeface="Arial" charset="0"/>
                <a:cs typeface="Arial" charset="0"/>
              </a:rPr>
              <a:t>1</a:t>
            </a:r>
            <a:endParaRPr lang="de-DE" sz="1400" b="1" u="sng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004" name="Arrow: Right 1003">
            <a:extLst>
              <a:ext uri="{FF2B5EF4-FFF2-40B4-BE49-F238E27FC236}">
                <a16:creationId xmlns:a16="http://schemas.microsoft.com/office/drawing/2014/main" id="{911992FE-6FF9-44BF-8CC9-6395F44E148B}"/>
              </a:ext>
            </a:extLst>
          </p:cNvPr>
          <p:cNvSpPr/>
          <p:nvPr/>
        </p:nvSpPr>
        <p:spPr bwMode="auto">
          <a:xfrm>
            <a:off x="9921240" y="2701850"/>
            <a:ext cx="312375" cy="14939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05" name="TextBox 1004">
            <a:extLst>
              <a:ext uri="{FF2B5EF4-FFF2-40B4-BE49-F238E27FC236}">
                <a16:creationId xmlns:a16="http://schemas.microsoft.com/office/drawing/2014/main" id="{CF6BE06A-B39D-46C2-8DD3-A4F2C29F45E7}"/>
              </a:ext>
            </a:extLst>
          </p:cNvPr>
          <p:cNvSpPr txBox="1"/>
          <p:nvPr/>
        </p:nvSpPr>
        <p:spPr>
          <a:xfrm>
            <a:off x="10311611" y="2569558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u="sng" dirty="0">
                <a:ea typeface="Arial" charset="0"/>
                <a:cs typeface="Arial" charset="0"/>
              </a:rPr>
              <a:t>2</a:t>
            </a:r>
            <a:endParaRPr lang="de-DE" sz="1400" b="1" u="sng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006" name="Arrow: Right 1005">
            <a:extLst>
              <a:ext uri="{FF2B5EF4-FFF2-40B4-BE49-F238E27FC236}">
                <a16:creationId xmlns:a16="http://schemas.microsoft.com/office/drawing/2014/main" id="{0D798199-A7F0-4984-9613-47519C332BCE}"/>
              </a:ext>
            </a:extLst>
          </p:cNvPr>
          <p:cNvSpPr/>
          <p:nvPr/>
        </p:nvSpPr>
        <p:spPr bwMode="auto">
          <a:xfrm>
            <a:off x="9921240" y="3106283"/>
            <a:ext cx="312375" cy="14939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07" name="TextBox 1006">
            <a:extLst>
              <a:ext uri="{FF2B5EF4-FFF2-40B4-BE49-F238E27FC236}">
                <a16:creationId xmlns:a16="http://schemas.microsoft.com/office/drawing/2014/main" id="{5F1B0B6F-0346-43E6-B692-0F3F49DC7F9A}"/>
              </a:ext>
            </a:extLst>
          </p:cNvPr>
          <p:cNvSpPr txBox="1"/>
          <p:nvPr/>
        </p:nvSpPr>
        <p:spPr>
          <a:xfrm>
            <a:off x="10311611" y="2973991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u="sng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1008" name="Arrow: Right 1007">
            <a:extLst>
              <a:ext uri="{FF2B5EF4-FFF2-40B4-BE49-F238E27FC236}">
                <a16:creationId xmlns:a16="http://schemas.microsoft.com/office/drawing/2014/main" id="{B99B1FC9-80C7-4201-B7B7-022D73AF74B3}"/>
              </a:ext>
            </a:extLst>
          </p:cNvPr>
          <p:cNvSpPr/>
          <p:nvPr/>
        </p:nvSpPr>
        <p:spPr bwMode="auto">
          <a:xfrm>
            <a:off x="9922734" y="3479946"/>
            <a:ext cx="312375" cy="14939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09" name="TextBox 1008">
            <a:extLst>
              <a:ext uri="{FF2B5EF4-FFF2-40B4-BE49-F238E27FC236}">
                <a16:creationId xmlns:a16="http://schemas.microsoft.com/office/drawing/2014/main" id="{D4F8718A-15BC-4BF8-BB10-371017967E1C}"/>
              </a:ext>
            </a:extLst>
          </p:cNvPr>
          <p:cNvSpPr txBox="1"/>
          <p:nvPr/>
        </p:nvSpPr>
        <p:spPr>
          <a:xfrm>
            <a:off x="10313105" y="3347654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u="sng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010" name="Arrow: Right 1009">
            <a:extLst>
              <a:ext uri="{FF2B5EF4-FFF2-40B4-BE49-F238E27FC236}">
                <a16:creationId xmlns:a16="http://schemas.microsoft.com/office/drawing/2014/main" id="{5B3FB8EA-C4AD-427D-BF4F-51B3BB7942CC}"/>
              </a:ext>
            </a:extLst>
          </p:cNvPr>
          <p:cNvSpPr/>
          <p:nvPr/>
        </p:nvSpPr>
        <p:spPr bwMode="auto">
          <a:xfrm>
            <a:off x="9922734" y="3884379"/>
            <a:ext cx="312375" cy="14939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2535377D-2F81-4D8E-9572-CC7DDE7B61FD}"/>
              </a:ext>
            </a:extLst>
          </p:cNvPr>
          <p:cNvSpPr txBox="1"/>
          <p:nvPr/>
        </p:nvSpPr>
        <p:spPr>
          <a:xfrm>
            <a:off x="10313105" y="3752087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u="sng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1012" name="Arrow: Right 1011">
            <a:extLst>
              <a:ext uri="{FF2B5EF4-FFF2-40B4-BE49-F238E27FC236}">
                <a16:creationId xmlns:a16="http://schemas.microsoft.com/office/drawing/2014/main" id="{7E03FD53-69F5-4D2A-B41F-A90853626B94}"/>
              </a:ext>
            </a:extLst>
          </p:cNvPr>
          <p:cNvSpPr/>
          <p:nvPr/>
        </p:nvSpPr>
        <p:spPr bwMode="auto">
          <a:xfrm>
            <a:off x="9921915" y="4236193"/>
            <a:ext cx="312375" cy="14939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13" name="TextBox 1012">
            <a:extLst>
              <a:ext uri="{FF2B5EF4-FFF2-40B4-BE49-F238E27FC236}">
                <a16:creationId xmlns:a16="http://schemas.microsoft.com/office/drawing/2014/main" id="{138EE34D-A5C5-4B88-81AE-32F52F0C42C3}"/>
              </a:ext>
            </a:extLst>
          </p:cNvPr>
          <p:cNvSpPr txBox="1"/>
          <p:nvPr/>
        </p:nvSpPr>
        <p:spPr>
          <a:xfrm>
            <a:off x="10312286" y="4103901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u="sng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1014" name="Arrow: Right 1013">
            <a:extLst>
              <a:ext uri="{FF2B5EF4-FFF2-40B4-BE49-F238E27FC236}">
                <a16:creationId xmlns:a16="http://schemas.microsoft.com/office/drawing/2014/main" id="{919CE90E-F129-4BCE-B9FA-14003650AE96}"/>
              </a:ext>
            </a:extLst>
          </p:cNvPr>
          <p:cNvSpPr/>
          <p:nvPr/>
        </p:nvSpPr>
        <p:spPr bwMode="auto">
          <a:xfrm>
            <a:off x="9921915" y="4640626"/>
            <a:ext cx="312375" cy="14939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15" name="TextBox 1014">
            <a:extLst>
              <a:ext uri="{FF2B5EF4-FFF2-40B4-BE49-F238E27FC236}">
                <a16:creationId xmlns:a16="http://schemas.microsoft.com/office/drawing/2014/main" id="{02FA5360-ECF2-420F-A44F-890239CA339E}"/>
              </a:ext>
            </a:extLst>
          </p:cNvPr>
          <p:cNvSpPr txBox="1"/>
          <p:nvPr/>
        </p:nvSpPr>
        <p:spPr>
          <a:xfrm>
            <a:off x="10312286" y="4508334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u="sng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1016" name="Arrow: Right 1015">
            <a:extLst>
              <a:ext uri="{FF2B5EF4-FFF2-40B4-BE49-F238E27FC236}">
                <a16:creationId xmlns:a16="http://schemas.microsoft.com/office/drawing/2014/main" id="{3DFBC960-785C-43BB-AC41-494508B66099}"/>
              </a:ext>
            </a:extLst>
          </p:cNvPr>
          <p:cNvSpPr/>
          <p:nvPr/>
        </p:nvSpPr>
        <p:spPr bwMode="auto">
          <a:xfrm>
            <a:off x="9921240" y="5077542"/>
            <a:ext cx="312375" cy="14939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17" name="TextBox 1016">
            <a:extLst>
              <a:ext uri="{FF2B5EF4-FFF2-40B4-BE49-F238E27FC236}">
                <a16:creationId xmlns:a16="http://schemas.microsoft.com/office/drawing/2014/main" id="{EF149711-0E91-42F1-87A8-3F1CCE829887}"/>
              </a:ext>
            </a:extLst>
          </p:cNvPr>
          <p:cNvSpPr txBox="1"/>
          <p:nvPr/>
        </p:nvSpPr>
        <p:spPr>
          <a:xfrm>
            <a:off x="10311611" y="4945250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u="sng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8</a:t>
            </a:r>
          </a:p>
        </p:txBody>
      </p:sp>
      <p:sp>
        <p:nvSpPr>
          <p:cNvPr id="1018" name="Arrow: Right 1017">
            <a:extLst>
              <a:ext uri="{FF2B5EF4-FFF2-40B4-BE49-F238E27FC236}">
                <a16:creationId xmlns:a16="http://schemas.microsoft.com/office/drawing/2014/main" id="{61BE4D34-A0C8-40B1-B84D-DFCF476AA022}"/>
              </a:ext>
            </a:extLst>
          </p:cNvPr>
          <p:cNvSpPr/>
          <p:nvPr/>
        </p:nvSpPr>
        <p:spPr bwMode="auto">
          <a:xfrm>
            <a:off x="9921240" y="5481975"/>
            <a:ext cx="312375" cy="149397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19" name="TextBox 1018">
            <a:extLst>
              <a:ext uri="{FF2B5EF4-FFF2-40B4-BE49-F238E27FC236}">
                <a16:creationId xmlns:a16="http://schemas.microsoft.com/office/drawing/2014/main" id="{9E4B1B04-4D84-44EF-B142-7D7B2B400040}"/>
              </a:ext>
            </a:extLst>
          </p:cNvPr>
          <p:cNvSpPr txBox="1"/>
          <p:nvPr/>
        </p:nvSpPr>
        <p:spPr>
          <a:xfrm>
            <a:off x="10311611" y="5349683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u="sng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9</a:t>
            </a:r>
          </a:p>
        </p:txBody>
      </p:sp>
      <p:sp>
        <p:nvSpPr>
          <p:cNvPr id="1020" name="Left Brace 1019">
            <a:extLst>
              <a:ext uri="{FF2B5EF4-FFF2-40B4-BE49-F238E27FC236}">
                <a16:creationId xmlns:a16="http://schemas.microsoft.com/office/drawing/2014/main" id="{46AC6BC0-E5B5-4F1C-800B-089AEFCB0EF6}"/>
              </a:ext>
            </a:extLst>
          </p:cNvPr>
          <p:cNvSpPr/>
          <p:nvPr/>
        </p:nvSpPr>
        <p:spPr bwMode="auto">
          <a:xfrm>
            <a:off x="8722357" y="1765170"/>
            <a:ext cx="274219" cy="396518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1" name="TextBox 1020">
            <a:extLst>
              <a:ext uri="{FF2B5EF4-FFF2-40B4-BE49-F238E27FC236}">
                <a16:creationId xmlns:a16="http://schemas.microsoft.com/office/drawing/2014/main" id="{DC6A2A11-D74C-4F61-82B3-A97D84E36F74}"/>
              </a:ext>
            </a:extLst>
          </p:cNvPr>
          <p:cNvSpPr txBox="1"/>
          <p:nvPr/>
        </p:nvSpPr>
        <p:spPr>
          <a:xfrm>
            <a:off x="8958476" y="1765170"/>
            <a:ext cx="583814" cy="3916457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6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0,01</a:t>
            </a:r>
          </a:p>
          <a:p>
            <a:pPr algn="l">
              <a:spcBef>
                <a:spcPts val="1100"/>
              </a:spcBef>
            </a:pPr>
            <a:r>
              <a:rPr lang="de-DE" sz="1600" dirty="0">
                <a:ea typeface="Arial" charset="0"/>
                <a:cs typeface="Arial" charset="0"/>
              </a:rPr>
              <a:t>0,23</a:t>
            </a:r>
          </a:p>
          <a:p>
            <a:pPr algn="l">
              <a:spcBef>
                <a:spcPts val="1100"/>
              </a:spcBef>
            </a:pPr>
            <a:r>
              <a:rPr lang="de-DE" sz="16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0,10</a:t>
            </a:r>
          </a:p>
          <a:p>
            <a:pPr algn="l">
              <a:spcBef>
                <a:spcPts val="1100"/>
              </a:spcBef>
            </a:pPr>
            <a:r>
              <a:rPr lang="de-DE" sz="1600" dirty="0">
                <a:ea typeface="Arial" charset="0"/>
                <a:cs typeface="Arial" charset="0"/>
              </a:rPr>
              <a:t>0,02</a:t>
            </a:r>
          </a:p>
          <a:p>
            <a:pPr algn="l">
              <a:spcBef>
                <a:spcPts val="1100"/>
              </a:spcBef>
            </a:pPr>
            <a:r>
              <a:rPr lang="de-DE" sz="16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0,05</a:t>
            </a:r>
          </a:p>
          <a:p>
            <a:pPr algn="l">
              <a:spcBef>
                <a:spcPts val="1100"/>
              </a:spcBef>
            </a:pPr>
            <a:r>
              <a:rPr lang="de-DE" sz="16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r>
              <a:rPr lang="de-DE" sz="16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  <a:p>
            <a:pPr algn="l">
              <a:spcBef>
                <a:spcPts val="1100"/>
              </a:spcBef>
            </a:pPr>
            <a:r>
              <a:rPr lang="de-DE" sz="1600" dirty="0">
                <a:ea typeface="Arial" charset="0"/>
                <a:cs typeface="Arial" charset="0"/>
              </a:rPr>
              <a:t>0,52</a:t>
            </a:r>
          </a:p>
          <a:p>
            <a:pPr algn="l">
              <a:spcBef>
                <a:spcPts val="1100"/>
              </a:spcBef>
            </a:pPr>
            <a:r>
              <a:rPr lang="de-DE" sz="16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0,02</a:t>
            </a:r>
          </a:p>
          <a:p>
            <a:pPr algn="l">
              <a:spcBef>
                <a:spcPts val="1100"/>
              </a:spcBef>
            </a:pPr>
            <a:r>
              <a:rPr lang="de-DE" sz="1600" dirty="0">
                <a:ea typeface="Arial" charset="0"/>
                <a:cs typeface="Arial" charset="0"/>
              </a:rPr>
              <a:t>0,03</a:t>
            </a:r>
            <a:endParaRPr lang="de-DE" sz="16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022" name="Right Brace 1021">
            <a:extLst>
              <a:ext uri="{FF2B5EF4-FFF2-40B4-BE49-F238E27FC236}">
                <a16:creationId xmlns:a16="http://schemas.microsoft.com/office/drawing/2014/main" id="{447BC409-F103-4A6A-8B2C-E64C493B7968}"/>
              </a:ext>
            </a:extLst>
          </p:cNvPr>
          <p:cNvSpPr/>
          <p:nvPr/>
        </p:nvSpPr>
        <p:spPr bwMode="auto">
          <a:xfrm>
            <a:off x="9429708" y="1765170"/>
            <a:ext cx="274219" cy="3965188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8113C1D9-A3D5-4D46-8D74-110E1EE42669}"/>
              </a:ext>
            </a:extLst>
          </p:cNvPr>
          <p:cNvCxnSpPr>
            <a:cxnSpLocks/>
            <a:stCxn id="900" idx="2"/>
            <a:endCxn id="11" idx="6"/>
          </p:cNvCxnSpPr>
          <p:nvPr/>
        </p:nvCxnSpPr>
        <p:spPr bwMode="auto">
          <a:xfrm flipH="1" flipV="1">
            <a:off x="3767362" y="5508454"/>
            <a:ext cx="978780" cy="8620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B9234CF1-4843-4824-903B-A9C38AFC1A0B}"/>
              </a:ext>
            </a:extLst>
          </p:cNvPr>
          <p:cNvCxnSpPr>
            <a:cxnSpLocks/>
            <a:stCxn id="885" idx="2"/>
            <a:endCxn id="11" idx="6"/>
          </p:cNvCxnSpPr>
          <p:nvPr/>
        </p:nvCxnSpPr>
        <p:spPr bwMode="auto">
          <a:xfrm flipH="1">
            <a:off x="3767362" y="1321964"/>
            <a:ext cx="978780" cy="41864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Rectangle: Rounded Corners 1033">
            <a:extLst>
              <a:ext uri="{FF2B5EF4-FFF2-40B4-BE49-F238E27FC236}">
                <a16:creationId xmlns:a16="http://schemas.microsoft.com/office/drawing/2014/main" id="{51089D0D-2795-4445-9525-9FD7813925D9}"/>
              </a:ext>
            </a:extLst>
          </p:cNvPr>
          <p:cNvSpPr/>
          <p:nvPr/>
        </p:nvSpPr>
        <p:spPr bwMode="auto">
          <a:xfrm>
            <a:off x="8958476" y="4508334"/>
            <a:ext cx="1816204" cy="370269"/>
          </a:xfrm>
          <a:prstGeom prst="roundRect">
            <a:avLst/>
          </a:prstGeom>
          <a:noFill/>
          <a:ln w="5715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40" name="Title 1">
            <a:extLst>
              <a:ext uri="{FF2B5EF4-FFF2-40B4-BE49-F238E27FC236}">
                <a16:creationId xmlns:a16="http://schemas.microsoft.com/office/drawing/2014/main" id="{7516AE0A-0F7A-4557-BC97-057648CDE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64" y="133369"/>
            <a:ext cx="5937701" cy="1072896"/>
          </a:xfrm>
        </p:spPr>
        <p:txBody>
          <a:bodyPr/>
          <a:lstStyle/>
          <a:p>
            <a:r>
              <a:rPr lang="de-DE" dirty="0"/>
              <a:t>Real World </a:t>
            </a:r>
            <a:r>
              <a:rPr lang="de-DE" dirty="0" err="1"/>
              <a:t>Example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Hand </a:t>
            </a:r>
            <a:r>
              <a:rPr lang="de-DE" dirty="0" err="1"/>
              <a:t>Written</a:t>
            </a:r>
            <a:r>
              <a:rPr lang="de-DE" dirty="0"/>
              <a:t> Digit Recognition</a:t>
            </a: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37B2DB91-0245-4C15-AC2E-1E1E9638A8DF}"/>
              </a:ext>
            </a:extLst>
          </p:cNvPr>
          <p:cNvCxnSpPr>
            <a:cxnSpLocks/>
            <a:stCxn id="885" idx="6"/>
            <a:endCxn id="854" idx="2"/>
          </p:cNvCxnSpPr>
          <p:nvPr/>
        </p:nvCxnSpPr>
        <p:spPr bwMode="auto">
          <a:xfrm>
            <a:off x="5058517" y="1321964"/>
            <a:ext cx="598696" cy="3480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16EA263D-676D-443E-9CF5-2C3B05B85DA6}"/>
              </a:ext>
            </a:extLst>
          </p:cNvPr>
          <p:cNvCxnSpPr>
            <a:cxnSpLocks/>
            <a:stCxn id="885" idx="6"/>
            <a:endCxn id="855" idx="2"/>
          </p:cNvCxnSpPr>
          <p:nvPr/>
        </p:nvCxnSpPr>
        <p:spPr bwMode="auto">
          <a:xfrm>
            <a:off x="5058517" y="1321964"/>
            <a:ext cx="598696" cy="6961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FDED574D-E2A7-4C0A-B508-69977F590F61}"/>
              </a:ext>
            </a:extLst>
          </p:cNvPr>
          <p:cNvCxnSpPr>
            <a:cxnSpLocks/>
            <a:stCxn id="853" idx="6"/>
            <a:endCxn id="828" idx="2"/>
          </p:cNvCxnSpPr>
          <p:nvPr/>
        </p:nvCxnSpPr>
        <p:spPr bwMode="auto">
          <a:xfrm>
            <a:off x="5969588" y="1321964"/>
            <a:ext cx="443452" cy="3480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E26EAF9-F774-45B8-BA83-84FF78FABA99}"/>
              </a:ext>
            </a:extLst>
          </p:cNvPr>
          <p:cNvCxnSpPr>
            <a:cxnSpLocks/>
            <a:stCxn id="853" idx="6"/>
            <a:endCxn id="829" idx="2"/>
          </p:cNvCxnSpPr>
          <p:nvPr/>
        </p:nvCxnSpPr>
        <p:spPr bwMode="auto">
          <a:xfrm>
            <a:off x="5969588" y="1321964"/>
            <a:ext cx="443452" cy="6961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BF3EFAF1-D624-4F2A-BC8C-28BD7C4D111A}"/>
              </a:ext>
            </a:extLst>
          </p:cNvPr>
          <p:cNvCxnSpPr>
            <a:cxnSpLocks/>
            <a:stCxn id="827" idx="6"/>
            <a:endCxn id="840" idx="2"/>
          </p:cNvCxnSpPr>
          <p:nvPr/>
        </p:nvCxnSpPr>
        <p:spPr bwMode="auto">
          <a:xfrm>
            <a:off x="6725415" y="1321964"/>
            <a:ext cx="1764268" cy="10311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0B6E64B2-D89E-4AF1-84CB-E37AF73F600B}"/>
              </a:ext>
            </a:extLst>
          </p:cNvPr>
          <p:cNvCxnSpPr>
            <a:cxnSpLocks/>
            <a:stCxn id="827" idx="6"/>
            <a:endCxn id="841" idx="2"/>
          </p:cNvCxnSpPr>
          <p:nvPr/>
        </p:nvCxnSpPr>
        <p:spPr bwMode="auto">
          <a:xfrm>
            <a:off x="6725415" y="1321964"/>
            <a:ext cx="1764268" cy="143121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1197EEB-85E3-49FC-9A1F-70E6CB34AA45}"/>
              </a:ext>
            </a:extLst>
          </p:cNvPr>
          <p:cNvCxnSpPr>
            <a:cxnSpLocks/>
            <a:stCxn id="827" idx="6"/>
            <a:endCxn id="845" idx="2"/>
          </p:cNvCxnSpPr>
          <p:nvPr/>
        </p:nvCxnSpPr>
        <p:spPr bwMode="auto">
          <a:xfrm>
            <a:off x="6725415" y="1321964"/>
            <a:ext cx="1764268" cy="22313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1F9E191-4FD1-446A-96F9-CB38DDEA18B2}"/>
              </a:ext>
            </a:extLst>
          </p:cNvPr>
          <p:cNvCxnSpPr>
            <a:cxnSpLocks/>
            <a:stCxn id="827" idx="6"/>
            <a:endCxn id="842" idx="2"/>
          </p:cNvCxnSpPr>
          <p:nvPr/>
        </p:nvCxnSpPr>
        <p:spPr bwMode="auto">
          <a:xfrm>
            <a:off x="6725415" y="1321964"/>
            <a:ext cx="1764268" cy="183129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A3043-271B-4E12-A678-6CC6B666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450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CD683045-BEF3-40EC-AB11-0E559BF1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7" y="292608"/>
            <a:ext cx="5937701" cy="1072896"/>
          </a:xfrm>
        </p:spPr>
        <p:txBody>
          <a:bodyPr/>
          <a:lstStyle/>
          <a:p>
            <a:r>
              <a:rPr lang="de-DE" dirty="0"/>
              <a:t>Toy </a:t>
            </a:r>
            <a:r>
              <a:rPr lang="de-DE" dirty="0" err="1"/>
              <a:t>Example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E7364A-22AD-4200-831D-1B23D79179DE}"/>
              </a:ext>
            </a:extLst>
          </p:cNvPr>
          <p:cNvGrpSpPr/>
          <p:nvPr/>
        </p:nvGrpSpPr>
        <p:grpSpPr>
          <a:xfrm>
            <a:off x="1092462" y="1380302"/>
            <a:ext cx="4567142" cy="1400549"/>
            <a:chOff x="1021110" y="1368039"/>
            <a:chExt cx="3283338" cy="100686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2CB2F1-7CEF-421E-B5DD-CB614E9E329C}"/>
                </a:ext>
              </a:extLst>
            </p:cNvPr>
            <p:cNvSpPr/>
            <p:nvPr/>
          </p:nvSpPr>
          <p:spPr bwMode="auto">
            <a:xfrm>
              <a:off x="1060450" y="1752600"/>
              <a:ext cx="308129" cy="311150"/>
            </a:xfrm>
            <a:prstGeom prst="rect">
              <a:avLst/>
            </a:prstGeom>
            <a:solidFill>
              <a:srgbClr val="161616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59D58F-2D2F-4EF5-BDB0-A3575A3D1950}"/>
                </a:ext>
              </a:extLst>
            </p:cNvPr>
            <p:cNvSpPr/>
            <p:nvPr/>
          </p:nvSpPr>
          <p:spPr bwMode="auto">
            <a:xfrm>
              <a:off x="1368579" y="175260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93B218-0513-4D3B-B552-451FEEBE16C1}"/>
                </a:ext>
              </a:extLst>
            </p:cNvPr>
            <p:cNvSpPr/>
            <p:nvPr/>
          </p:nvSpPr>
          <p:spPr bwMode="auto">
            <a:xfrm>
              <a:off x="1060450" y="206375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1793F8-8311-4891-9818-22D5FC80D184}"/>
                </a:ext>
              </a:extLst>
            </p:cNvPr>
            <p:cNvSpPr/>
            <p:nvPr/>
          </p:nvSpPr>
          <p:spPr bwMode="auto">
            <a:xfrm>
              <a:off x="1368579" y="2063750"/>
              <a:ext cx="308129" cy="311150"/>
            </a:xfrm>
            <a:prstGeom prst="rect">
              <a:avLst/>
            </a:prstGeom>
            <a:solidFill>
              <a:srgbClr val="161616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285C4D-B23E-4D5F-BBC7-F98F2D4EBA02}"/>
                </a:ext>
              </a:extLst>
            </p:cNvPr>
            <p:cNvSpPr/>
            <p:nvPr/>
          </p:nvSpPr>
          <p:spPr bwMode="auto">
            <a:xfrm>
              <a:off x="2175152" y="175260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BF632B-DC94-4B58-BBED-81501BF1D2F3}"/>
                </a:ext>
              </a:extLst>
            </p:cNvPr>
            <p:cNvSpPr/>
            <p:nvPr/>
          </p:nvSpPr>
          <p:spPr bwMode="auto">
            <a:xfrm>
              <a:off x="2483282" y="1752600"/>
              <a:ext cx="308129" cy="31115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AAF77D-E0FE-4604-8EE3-D6C242B62A13}"/>
                </a:ext>
              </a:extLst>
            </p:cNvPr>
            <p:cNvSpPr/>
            <p:nvPr/>
          </p:nvSpPr>
          <p:spPr bwMode="auto">
            <a:xfrm>
              <a:off x="2175152" y="2063750"/>
              <a:ext cx="308129" cy="31115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EBEF81-1DF5-479A-86EE-84DC5D324F31}"/>
                </a:ext>
              </a:extLst>
            </p:cNvPr>
            <p:cNvSpPr/>
            <p:nvPr/>
          </p:nvSpPr>
          <p:spPr bwMode="auto">
            <a:xfrm>
              <a:off x="2483282" y="206375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EE82F5-C6B0-4692-8924-FF5558D7489C}"/>
                </a:ext>
              </a:extLst>
            </p:cNvPr>
            <p:cNvSpPr/>
            <p:nvPr/>
          </p:nvSpPr>
          <p:spPr bwMode="auto">
            <a:xfrm>
              <a:off x="3244542" y="175260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DFD163-2ED4-4B07-810D-2F7753BFF524}"/>
                </a:ext>
              </a:extLst>
            </p:cNvPr>
            <p:cNvSpPr/>
            <p:nvPr/>
          </p:nvSpPr>
          <p:spPr bwMode="auto">
            <a:xfrm>
              <a:off x="3552671" y="175260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31B6FB-5F7A-4F73-9BEA-7276CFA3CD19}"/>
                </a:ext>
              </a:extLst>
            </p:cNvPr>
            <p:cNvSpPr/>
            <p:nvPr/>
          </p:nvSpPr>
          <p:spPr bwMode="auto">
            <a:xfrm>
              <a:off x="3244542" y="2063750"/>
              <a:ext cx="308129" cy="31115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C5729B-B88B-45AD-BB74-FFA68E176707}"/>
                </a:ext>
              </a:extLst>
            </p:cNvPr>
            <p:cNvSpPr/>
            <p:nvPr/>
          </p:nvSpPr>
          <p:spPr bwMode="auto">
            <a:xfrm>
              <a:off x="3552671" y="2063750"/>
              <a:ext cx="308129" cy="31115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4F879A-4A61-4169-BAF3-03A3C627765E}"/>
                </a:ext>
              </a:extLst>
            </p:cNvPr>
            <p:cNvSpPr txBox="1"/>
            <p:nvPr/>
          </p:nvSpPr>
          <p:spPr>
            <a:xfrm>
              <a:off x="1021110" y="1401974"/>
              <a:ext cx="761971" cy="287641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rPr>
                <a:t>Category 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3288CD-61CC-43B3-BA53-67B754999375}"/>
                </a:ext>
              </a:extLst>
            </p:cNvPr>
            <p:cNvSpPr txBox="1"/>
            <p:nvPr/>
          </p:nvSpPr>
          <p:spPr>
            <a:xfrm>
              <a:off x="2129839" y="1395624"/>
              <a:ext cx="1059906" cy="400110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rPr>
                <a:t>Category 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0E6E5-75CF-465E-9703-1C58A0801ADB}"/>
                </a:ext>
              </a:extLst>
            </p:cNvPr>
            <p:cNvSpPr txBox="1"/>
            <p:nvPr/>
          </p:nvSpPr>
          <p:spPr>
            <a:xfrm>
              <a:off x="3244542" y="1368039"/>
              <a:ext cx="1059906" cy="400110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rPr>
                <a:t>Category 3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35E6C9C-54C3-4187-B988-5B579BA08C30}"/>
              </a:ext>
            </a:extLst>
          </p:cNvPr>
          <p:cNvSpPr txBox="1"/>
          <p:nvPr/>
        </p:nvSpPr>
        <p:spPr>
          <a:xfrm>
            <a:off x="840391" y="3771452"/>
            <a:ext cx="2005357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Our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Training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Examples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1D5595-EDD3-4B15-BB02-130705FB219C}"/>
              </a:ext>
            </a:extLst>
          </p:cNvPr>
          <p:cNvGrpSpPr/>
          <p:nvPr/>
        </p:nvGrpSpPr>
        <p:grpSpPr>
          <a:xfrm>
            <a:off x="1147183" y="4331160"/>
            <a:ext cx="857219" cy="865624"/>
            <a:chOff x="1060450" y="3175000"/>
            <a:chExt cx="616258" cy="6223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8B72ADB-E223-4597-94D3-EFA4AE19E069}"/>
                </a:ext>
              </a:extLst>
            </p:cNvPr>
            <p:cNvSpPr/>
            <p:nvPr/>
          </p:nvSpPr>
          <p:spPr bwMode="auto">
            <a:xfrm>
              <a:off x="1060450" y="3175000"/>
              <a:ext cx="308129" cy="3111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B55330B-4B12-48D7-8DE0-30979D6313DB}"/>
                </a:ext>
              </a:extLst>
            </p:cNvPr>
            <p:cNvSpPr/>
            <p:nvPr/>
          </p:nvSpPr>
          <p:spPr bwMode="auto">
            <a:xfrm>
              <a:off x="1368579" y="3175000"/>
              <a:ext cx="308129" cy="311150"/>
            </a:xfrm>
            <a:prstGeom prst="rect">
              <a:avLst/>
            </a:prstGeom>
            <a:solidFill>
              <a:srgbClr val="C6C6C6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932C7AB-BD81-4924-88B7-C4CDB4C020F5}"/>
                </a:ext>
              </a:extLst>
            </p:cNvPr>
            <p:cNvSpPr/>
            <p:nvPr/>
          </p:nvSpPr>
          <p:spPr bwMode="auto">
            <a:xfrm>
              <a:off x="1060450" y="348615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1D46A2C-8F95-4AA7-9FA1-E08AC73464BD}"/>
                </a:ext>
              </a:extLst>
            </p:cNvPr>
            <p:cNvSpPr/>
            <p:nvPr/>
          </p:nvSpPr>
          <p:spPr bwMode="auto">
            <a:xfrm>
              <a:off x="1368579" y="3486150"/>
              <a:ext cx="308129" cy="311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D47808-221A-48F0-B916-B66C5D1E1FD0}"/>
              </a:ext>
            </a:extLst>
          </p:cNvPr>
          <p:cNvGrpSpPr/>
          <p:nvPr/>
        </p:nvGrpSpPr>
        <p:grpSpPr>
          <a:xfrm>
            <a:off x="2967618" y="4307861"/>
            <a:ext cx="857219" cy="865624"/>
            <a:chOff x="1060450" y="3175000"/>
            <a:chExt cx="616258" cy="6223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0A4425A-1664-491E-8653-517B28711360}"/>
                </a:ext>
              </a:extLst>
            </p:cNvPr>
            <p:cNvSpPr/>
            <p:nvPr/>
          </p:nvSpPr>
          <p:spPr bwMode="auto">
            <a:xfrm>
              <a:off x="1060450" y="3175000"/>
              <a:ext cx="308129" cy="3111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55D7B9-EC3D-4C31-9F3E-ED1C2D88FAC1}"/>
                </a:ext>
              </a:extLst>
            </p:cNvPr>
            <p:cNvSpPr/>
            <p:nvPr/>
          </p:nvSpPr>
          <p:spPr bwMode="auto">
            <a:xfrm>
              <a:off x="1368579" y="3175000"/>
              <a:ext cx="308129" cy="3111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0C957BF-D064-4CE9-A69F-BF1BA31A7428}"/>
                </a:ext>
              </a:extLst>
            </p:cNvPr>
            <p:cNvSpPr/>
            <p:nvPr/>
          </p:nvSpPr>
          <p:spPr bwMode="auto">
            <a:xfrm>
              <a:off x="1060450" y="3486150"/>
              <a:ext cx="308129" cy="3111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C2C67A5-FC97-4A85-AEC1-47BD1874DE01}"/>
                </a:ext>
              </a:extLst>
            </p:cNvPr>
            <p:cNvSpPr/>
            <p:nvPr/>
          </p:nvSpPr>
          <p:spPr bwMode="auto">
            <a:xfrm>
              <a:off x="1368579" y="3486150"/>
              <a:ext cx="308129" cy="3111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4473EB4-B636-42AD-BCAD-BC194C913E31}"/>
              </a:ext>
            </a:extLst>
          </p:cNvPr>
          <p:cNvGrpSpPr/>
          <p:nvPr/>
        </p:nvGrpSpPr>
        <p:grpSpPr>
          <a:xfrm>
            <a:off x="4765698" y="4333796"/>
            <a:ext cx="857219" cy="865624"/>
            <a:chOff x="1060450" y="3175000"/>
            <a:chExt cx="616258" cy="62230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D09151A-E1D6-42EE-BAA2-513B169E9427}"/>
                </a:ext>
              </a:extLst>
            </p:cNvPr>
            <p:cNvSpPr/>
            <p:nvPr/>
          </p:nvSpPr>
          <p:spPr bwMode="auto">
            <a:xfrm>
              <a:off x="1060450" y="3175000"/>
              <a:ext cx="308129" cy="3111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A7006C4-0D1F-4BC1-B684-64562628963C}"/>
                </a:ext>
              </a:extLst>
            </p:cNvPr>
            <p:cNvSpPr/>
            <p:nvPr/>
          </p:nvSpPr>
          <p:spPr bwMode="auto">
            <a:xfrm>
              <a:off x="1368579" y="3175000"/>
              <a:ext cx="308129" cy="311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1FFE2DE-478C-4496-BE27-F34558F4282E}"/>
                </a:ext>
              </a:extLst>
            </p:cNvPr>
            <p:cNvSpPr/>
            <p:nvPr/>
          </p:nvSpPr>
          <p:spPr bwMode="auto">
            <a:xfrm>
              <a:off x="1060450" y="3486150"/>
              <a:ext cx="308129" cy="311150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699F409-8B3D-4BD5-9717-26A3C7748FD0}"/>
                </a:ext>
              </a:extLst>
            </p:cNvPr>
            <p:cNvSpPr/>
            <p:nvPr/>
          </p:nvSpPr>
          <p:spPr bwMode="auto">
            <a:xfrm>
              <a:off x="1368579" y="3486150"/>
              <a:ext cx="308129" cy="311150"/>
            </a:xfrm>
            <a:prstGeom prst="rect">
              <a:avLst/>
            </a:prstGeom>
            <a:solidFill>
              <a:srgbClr val="A8A8A8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582BCBF-B01A-4742-8D9C-C6E982692821}"/>
              </a:ext>
            </a:extLst>
          </p:cNvPr>
          <p:cNvGrpSpPr/>
          <p:nvPr/>
        </p:nvGrpSpPr>
        <p:grpSpPr>
          <a:xfrm>
            <a:off x="6548344" y="4311607"/>
            <a:ext cx="857219" cy="865624"/>
            <a:chOff x="1060450" y="3175000"/>
            <a:chExt cx="616258" cy="6223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AA93B1C-713E-47AA-9205-B709CEA78723}"/>
                </a:ext>
              </a:extLst>
            </p:cNvPr>
            <p:cNvSpPr/>
            <p:nvPr/>
          </p:nvSpPr>
          <p:spPr bwMode="auto">
            <a:xfrm>
              <a:off x="1060450" y="3175000"/>
              <a:ext cx="308129" cy="3111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C621C9A-0F5E-4BBD-A6D8-0C663BF9707E}"/>
                </a:ext>
              </a:extLst>
            </p:cNvPr>
            <p:cNvSpPr/>
            <p:nvPr/>
          </p:nvSpPr>
          <p:spPr bwMode="auto">
            <a:xfrm>
              <a:off x="1368579" y="3175000"/>
              <a:ext cx="308129" cy="31115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31A8BAD-C127-41D5-8696-996A6A7F144A}"/>
                </a:ext>
              </a:extLst>
            </p:cNvPr>
            <p:cNvSpPr/>
            <p:nvPr/>
          </p:nvSpPr>
          <p:spPr bwMode="auto">
            <a:xfrm>
              <a:off x="1060450" y="3486150"/>
              <a:ext cx="308129" cy="3111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AACDACA-7E79-4D87-8640-C712D1267DA1}"/>
                </a:ext>
              </a:extLst>
            </p:cNvPr>
            <p:cNvSpPr/>
            <p:nvPr/>
          </p:nvSpPr>
          <p:spPr bwMode="auto">
            <a:xfrm>
              <a:off x="1368579" y="3486150"/>
              <a:ext cx="308129" cy="311150"/>
            </a:xfrm>
            <a:prstGeom prst="rect">
              <a:avLst/>
            </a:prstGeom>
            <a:solidFill>
              <a:srgbClr val="525252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E9DEF44-0A99-43F2-ADC7-F07B7CF9F626}"/>
              </a:ext>
            </a:extLst>
          </p:cNvPr>
          <p:cNvSpPr txBox="1"/>
          <p:nvPr/>
        </p:nvSpPr>
        <p:spPr>
          <a:xfrm>
            <a:off x="968896" y="5319973"/>
            <a:ext cx="121379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= Category 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02F3B24-12AD-434A-9D7C-5DF4FB9EBDDA}"/>
              </a:ext>
            </a:extLst>
          </p:cNvPr>
          <p:cNvSpPr txBox="1"/>
          <p:nvPr/>
        </p:nvSpPr>
        <p:spPr>
          <a:xfrm>
            <a:off x="2732061" y="5320589"/>
            <a:ext cx="121379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= Category 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3E3BFCB-C1EE-4172-B862-CF880C388D25}"/>
              </a:ext>
            </a:extLst>
          </p:cNvPr>
          <p:cNvSpPr txBox="1"/>
          <p:nvPr/>
        </p:nvSpPr>
        <p:spPr>
          <a:xfrm>
            <a:off x="4533555" y="5319202"/>
            <a:ext cx="121379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= Category 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C2BF548-E189-4E4F-82C7-15E5FD416960}"/>
              </a:ext>
            </a:extLst>
          </p:cNvPr>
          <p:cNvSpPr txBox="1"/>
          <p:nvPr/>
        </p:nvSpPr>
        <p:spPr>
          <a:xfrm>
            <a:off x="6335049" y="5320586"/>
            <a:ext cx="121379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= Category 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A1844B-1C4A-4FB7-A0B0-317802B5423C}"/>
              </a:ext>
            </a:extLst>
          </p:cNvPr>
          <p:cNvSpPr txBox="1"/>
          <p:nvPr/>
        </p:nvSpPr>
        <p:spPr>
          <a:xfrm>
            <a:off x="9774384" y="4313019"/>
            <a:ext cx="2362200" cy="1046440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Realisticly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the</a:t>
            </a:r>
            <a:r>
              <a:rPr lang="de-DE" sz="1400" dirty="0" err="1">
                <a:ea typeface="Arial" charset="0"/>
                <a:cs typeface="Arial" charset="0"/>
              </a:rPr>
              <a:t>re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would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have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to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be</a:t>
            </a:r>
            <a:r>
              <a:rPr lang="de-DE" sz="1400" dirty="0">
                <a:ea typeface="Arial" charset="0"/>
                <a:cs typeface="Arial" charset="0"/>
              </a:rPr>
              <a:t> ~1000 </a:t>
            </a:r>
            <a:r>
              <a:rPr lang="de-DE" sz="1400" dirty="0" err="1">
                <a:ea typeface="Arial" charset="0"/>
                <a:cs typeface="Arial" charset="0"/>
              </a:rPr>
              <a:t>training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examples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to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achieve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decent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results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6E6FD9-5DCE-4A67-AF53-8F0DE1140ECB}"/>
              </a:ext>
            </a:extLst>
          </p:cNvPr>
          <p:cNvSpPr txBox="1"/>
          <p:nvPr/>
        </p:nvSpPr>
        <p:spPr>
          <a:xfrm>
            <a:off x="8314830" y="4495414"/>
            <a:ext cx="2362200" cy="4616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E1EC4-4EE1-4473-AA0D-9AA8699C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18</a:t>
            </a:fld>
            <a:endParaRPr lang="de-D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A717E8-F3FB-4E0A-886B-AA55ADD1D7D7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73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CD683045-BEF3-40EC-AB11-0E559BF1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7" y="292608"/>
            <a:ext cx="5937701" cy="1072896"/>
          </a:xfrm>
        </p:spPr>
        <p:txBody>
          <a:bodyPr/>
          <a:lstStyle/>
          <a:p>
            <a:r>
              <a:rPr lang="de-DE" dirty="0"/>
              <a:t>Toy </a:t>
            </a:r>
            <a:r>
              <a:rPr lang="de-DE" dirty="0" err="1"/>
              <a:t>Example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E7364A-22AD-4200-831D-1B23D79179DE}"/>
              </a:ext>
            </a:extLst>
          </p:cNvPr>
          <p:cNvGrpSpPr/>
          <p:nvPr/>
        </p:nvGrpSpPr>
        <p:grpSpPr>
          <a:xfrm>
            <a:off x="1092462" y="1380302"/>
            <a:ext cx="4567142" cy="1400549"/>
            <a:chOff x="1021110" y="1368039"/>
            <a:chExt cx="3283338" cy="100686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2CB2F1-7CEF-421E-B5DD-CB614E9E329C}"/>
                </a:ext>
              </a:extLst>
            </p:cNvPr>
            <p:cNvSpPr/>
            <p:nvPr/>
          </p:nvSpPr>
          <p:spPr bwMode="auto">
            <a:xfrm>
              <a:off x="1060450" y="1752600"/>
              <a:ext cx="308129" cy="311150"/>
            </a:xfrm>
            <a:prstGeom prst="rect">
              <a:avLst/>
            </a:prstGeom>
            <a:solidFill>
              <a:srgbClr val="161616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59D58F-2D2F-4EF5-BDB0-A3575A3D1950}"/>
                </a:ext>
              </a:extLst>
            </p:cNvPr>
            <p:cNvSpPr/>
            <p:nvPr/>
          </p:nvSpPr>
          <p:spPr bwMode="auto">
            <a:xfrm>
              <a:off x="1368579" y="175260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93B218-0513-4D3B-B552-451FEEBE16C1}"/>
                </a:ext>
              </a:extLst>
            </p:cNvPr>
            <p:cNvSpPr/>
            <p:nvPr/>
          </p:nvSpPr>
          <p:spPr bwMode="auto">
            <a:xfrm>
              <a:off x="1060450" y="206375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1793F8-8311-4891-9818-22D5FC80D184}"/>
                </a:ext>
              </a:extLst>
            </p:cNvPr>
            <p:cNvSpPr/>
            <p:nvPr/>
          </p:nvSpPr>
          <p:spPr bwMode="auto">
            <a:xfrm>
              <a:off x="1368579" y="2063750"/>
              <a:ext cx="308129" cy="311150"/>
            </a:xfrm>
            <a:prstGeom prst="rect">
              <a:avLst/>
            </a:prstGeom>
            <a:solidFill>
              <a:srgbClr val="161616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285C4D-B23E-4D5F-BBC7-F98F2D4EBA02}"/>
                </a:ext>
              </a:extLst>
            </p:cNvPr>
            <p:cNvSpPr/>
            <p:nvPr/>
          </p:nvSpPr>
          <p:spPr bwMode="auto">
            <a:xfrm>
              <a:off x="2175152" y="175260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BF632B-DC94-4B58-BBED-81501BF1D2F3}"/>
                </a:ext>
              </a:extLst>
            </p:cNvPr>
            <p:cNvSpPr/>
            <p:nvPr/>
          </p:nvSpPr>
          <p:spPr bwMode="auto">
            <a:xfrm>
              <a:off x="2483282" y="1752600"/>
              <a:ext cx="308129" cy="31115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AAF77D-E0FE-4604-8EE3-D6C242B62A13}"/>
                </a:ext>
              </a:extLst>
            </p:cNvPr>
            <p:cNvSpPr/>
            <p:nvPr/>
          </p:nvSpPr>
          <p:spPr bwMode="auto">
            <a:xfrm>
              <a:off x="2175152" y="2063750"/>
              <a:ext cx="308129" cy="31115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EBEF81-1DF5-479A-86EE-84DC5D324F31}"/>
                </a:ext>
              </a:extLst>
            </p:cNvPr>
            <p:cNvSpPr/>
            <p:nvPr/>
          </p:nvSpPr>
          <p:spPr bwMode="auto">
            <a:xfrm>
              <a:off x="2483282" y="206375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EE82F5-C6B0-4692-8924-FF5558D7489C}"/>
                </a:ext>
              </a:extLst>
            </p:cNvPr>
            <p:cNvSpPr/>
            <p:nvPr/>
          </p:nvSpPr>
          <p:spPr bwMode="auto">
            <a:xfrm>
              <a:off x="3244542" y="175260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DFD163-2ED4-4B07-810D-2F7753BFF524}"/>
                </a:ext>
              </a:extLst>
            </p:cNvPr>
            <p:cNvSpPr/>
            <p:nvPr/>
          </p:nvSpPr>
          <p:spPr bwMode="auto">
            <a:xfrm>
              <a:off x="3552671" y="1752600"/>
              <a:ext cx="308129" cy="3111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31B6FB-5F7A-4F73-9BEA-7276CFA3CD19}"/>
                </a:ext>
              </a:extLst>
            </p:cNvPr>
            <p:cNvSpPr/>
            <p:nvPr/>
          </p:nvSpPr>
          <p:spPr bwMode="auto">
            <a:xfrm>
              <a:off x="3244542" y="2063750"/>
              <a:ext cx="308129" cy="31115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C5729B-B88B-45AD-BB74-FFA68E176707}"/>
                </a:ext>
              </a:extLst>
            </p:cNvPr>
            <p:cNvSpPr/>
            <p:nvPr/>
          </p:nvSpPr>
          <p:spPr bwMode="auto">
            <a:xfrm>
              <a:off x="3552671" y="2063750"/>
              <a:ext cx="308129" cy="31115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4F879A-4A61-4169-BAF3-03A3C627765E}"/>
                </a:ext>
              </a:extLst>
            </p:cNvPr>
            <p:cNvSpPr txBox="1"/>
            <p:nvPr/>
          </p:nvSpPr>
          <p:spPr>
            <a:xfrm>
              <a:off x="1021110" y="1401974"/>
              <a:ext cx="761971" cy="287641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rPr>
                <a:t>Category 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3288CD-61CC-43B3-BA53-67B754999375}"/>
                </a:ext>
              </a:extLst>
            </p:cNvPr>
            <p:cNvSpPr txBox="1"/>
            <p:nvPr/>
          </p:nvSpPr>
          <p:spPr>
            <a:xfrm>
              <a:off x="2129839" y="1395624"/>
              <a:ext cx="1059906" cy="400110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rPr>
                <a:t>Category 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20E6E5-75CF-465E-9703-1C58A0801ADB}"/>
                </a:ext>
              </a:extLst>
            </p:cNvPr>
            <p:cNvSpPr txBox="1"/>
            <p:nvPr/>
          </p:nvSpPr>
          <p:spPr>
            <a:xfrm>
              <a:off x="3244542" y="1368039"/>
              <a:ext cx="1059906" cy="400110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rPr>
                <a:t>Category 3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35E6C9C-54C3-4187-B988-5B579BA08C30}"/>
              </a:ext>
            </a:extLst>
          </p:cNvPr>
          <p:cNvSpPr txBox="1"/>
          <p:nvPr/>
        </p:nvSpPr>
        <p:spPr>
          <a:xfrm>
            <a:off x="840391" y="3771452"/>
            <a:ext cx="2005357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Our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Training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Examples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ED1AABD-F08F-44F6-84F0-096EBB3B89BE}"/>
              </a:ext>
            </a:extLst>
          </p:cNvPr>
          <p:cNvGrpSpPr/>
          <p:nvPr/>
        </p:nvGrpSpPr>
        <p:grpSpPr>
          <a:xfrm>
            <a:off x="1108854" y="4302307"/>
            <a:ext cx="933877" cy="903777"/>
            <a:chOff x="1108854" y="4137370"/>
            <a:chExt cx="933877" cy="9037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21D5595-EDD3-4B15-BB02-130705FB219C}"/>
                </a:ext>
              </a:extLst>
            </p:cNvPr>
            <p:cNvGrpSpPr/>
            <p:nvPr/>
          </p:nvGrpSpPr>
          <p:grpSpPr>
            <a:xfrm>
              <a:off x="1147183" y="4166223"/>
              <a:ext cx="857219" cy="865624"/>
              <a:chOff x="1060450" y="3175000"/>
              <a:chExt cx="616258" cy="6223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8B72ADB-E223-4597-94D3-EFA4AE19E069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B55330B-4B12-48D7-8DE0-30979D6313DB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932C7AB-BD81-4924-88B7-C4CDB4C020F5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1D46A2C-8F95-4AA7-9FA1-E08AC73464BD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C8618D-6E43-4130-8BCA-D07BE8810C8E}"/>
                </a:ext>
              </a:extLst>
            </p:cNvPr>
            <p:cNvSpPr txBox="1"/>
            <p:nvPr/>
          </p:nvSpPr>
          <p:spPr>
            <a:xfrm>
              <a:off x="1108854" y="4137370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4A0D7FD-61FD-413A-AAB8-B79228B689AF}"/>
                </a:ext>
              </a:extLst>
            </p:cNvPr>
            <p:cNvSpPr txBox="1"/>
            <p:nvPr/>
          </p:nvSpPr>
          <p:spPr>
            <a:xfrm>
              <a:off x="1109180" y="456358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60BDC92-3EC3-4106-A19B-3DE7B5CDC7AE}"/>
                </a:ext>
              </a:extLst>
            </p:cNvPr>
            <p:cNvSpPr txBox="1"/>
            <p:nvPr/>
          </p:nvSpPr>
          <p:spPr>
            <a:xfrm>
              <a:off x="1537464" y="4579482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00FCB7-2F99-4D75-A40F-C14424B9C5C4}"/>
                </a:ext>
              </a:extLst>
            </p:cNvPr>
            <p:cNvSpPr txBox="1"/>
            <p:nvPr/>
          </p:nvSpPr>
          <p:spPr>
            <a:xfrm>
              <a:off x="1537464" y="4142924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9143613-0EE8-4861-837A-5A94B9FA4484}"/>
              </a:ext>
            </a:extLst>
          </p:cNvPr>
          <p:cNvGrpSpPr/>
          <p:nvPr/>
        </p:nvGrpSpPr>
        <p:grpSpPr>
          <a:xfrm>
            <a:off x="2910348" y="4302307"/>
            <a:ext cx="933877" cy="903777"/>
            <a:chOff x="2234904" y="4166223"/>
            <a:chExt cx="933877" cy="90377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FD47808-221A-48F0-B916-B66C5D1E1FD0}"/>
                </a:ext>
              </a:extLst>
            </p:cNvPr>
            <p:cNvGrpSpPr/>
            <p:nvPr/>
          </p:nvGrpSpPr>
          <p:grpSpPr>
            <a:xfrm>
              <a:off x="2292174" y="4171777"/>
              <a:ext cx="857219" cy="865624"/>
              <a:chOff x="1060450" y="3175000"/>
              <a:chExt cx="616258" cy="6223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0A4425A-1664-491E-8653-517B28711360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255D7B9-EC3D-4C31-9F3E-ED1C2D88FAC1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0C957BF-D064-4CE9-A69F-BF1BA31A7428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C2C67A5-FC97-4A85-AEC1-47BD1874DE01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4CE9701-6604-4DEF-9B92-8911D8D9A89F}"/>
                </a:ext>
              </a:extLst>
            </p:cNvPr>
            <p:cNvSpPr txBox="1"/>
            <p:nvPr/>
          </p:nvSpPr>
          <p:spPr>
            <a:xfrm>
              <a:off x="2234904" y="4166223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0,6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2E13FD4-4AC0-44DE-878B-48F574BB33F9}"/>
                </a:ext>
              </a:extLst>
            </p:cNvPr>
            <p:cNvSpPr txBox="1"/>
            <p:nvPr/>
          </p:nvSpPr>
          <p:spPr>
            <a:xfrm>
              <a:off x="2235230" y="4592434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ea typeface="Arial" charset="0"/>
                  <a:cs typeface="Arial" charset="0"/>
                </a:rPr>
                <a:t>1</a:t>
              </a: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,0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F269347-B239-4879-89C7-3B6A725456FA}"/>
                </a:ext>
              </a:extLst>
            </p:cNvPr>
            <p:cNvSpPr txBox="1"/>
            <p:nvPr/>
          </p:nvSpPr>
          <p:spPr>
            <a:xfrm>
              <a:off x="2663514" y="4608335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0,2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46118BD-BDED-4B71-895E-4DC06DF5220E}"/>
                </a:ext>
              </a:extLst>
            </p:cNvPr>
            <p:cNvSpPr txBox="1"/>
            <p:nvPr/>
          </p:nvSpPr>
          <p:spPr>
            <a:xfrm>
              <a:off x="2663514" y="417177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2CCB39-2886-4DB3-AE2E-D0D29DFF9250}"/>
              </a:ext>
            </a:extLst>
          </p:cNvPr>
          <p:cNvGrpSpPr/>
          <p:nvPr/>
        </p:nvGrpSpPr>
        <p:grpSpPr>
          <a:xfrm>
            <a:off x="4711842" y="4302307"/>
            <a:ext cx="933877" cy="903777"/>
            <a:chOff x="3311185" y="4128133"/>
            <a:chExt cx="933877" cy="903777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4473EB4-B636-42AD-BCAD-BC194C913E31}"/>
                </a:ext>
              </a:extLst>
            </p:cNvPr>
            <p:cNvGrpSpPr/>
            <p:nvPr/>
          </p:nvGrpSpPr>
          <p:grpSpPr>
            <a:xfrm>
              <a:off x="3365041" y="4159622"/>
              <a:ext cx="857219" cy="865624"/>
              <a:chOff x="1060450" y="3175000"/>
              <a:chExt cx="616258" cy="622300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D09151A-E1D6-42EE-BAA2-513B169E9427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A7006C4-0D1F-4BC1-B684-64562628963C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1FFE2DE-478C-4496-BE27-F34558F4282E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699F409-8B3D-4BD5-9717-26A3C7748FD0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rgbClr val="A8A8A8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FF08DB0-3D01-4A08-ACCE-E046C16241CD}"/>
                </a:ext>
              </a:extLst>
            </p:cNvPr>
            <p:cNvSpPr txBox="1"/>
            <p:nvPr/>
          </p:nvSpPr>
          <p:spPr>
            <a:xfrm>
              <a:off x="3311185" y="4128133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0,6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F5704DD-4A11-40C3-91CE-6A265DEF372E}"/>
                </a:ext>
              </a:extLst>
            </p:cNvPr>
            <p:cNvSpPr txBox="1"/>
            <p:nvPr/>
          </p:nvSpPr>
          <p:spPr>
            <a:xfrm>
              <a:off x="3311511" y="4554344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C87C40-4EB1-4A82-B871-817BBA4BC6A4}"/>
                </a:ext>
              </a:extLst>
            </p:cNvPr>
            <p:cNvSpPr txBox="1"/>
            <p:nvPr/>
          </p:nvSpPr>
          <p:spPr>
            <a:xfrm>
              <a:off x="3739795" y="4570245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08AAAF8-3D75-4119-BB78-2E866A61249D}"/>
                </a:ext>
              </a:extLst>
            </p:cNvPr>
            <p:cNvSpPr txBox="1"/>
            <p:nvPr/>
          </p:nvSpPr>
          <p:spPr>
            <a:xfrm>
              <a:off x="3739795" y="413368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897364-EA78-4C70-A425-C3B526E1FA22}"/>
              </a:ext>
            </a:extLst>
          </p:cNvPr>
          <p:cNvGrpSpPr/>
          <p:nvPr/>
        </p:nvGrpSpPr>
        <p:grpSpPr>
          <a:xfrm>
            <a:off x="6513336" y="4302307"/>
            <a:ext cx="933877" cy="903777"/>
            <a:chOff x="5007479" y="4107184"/>
            <a:chExt cx="933877" cy="903777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582BCBF-B01A-4742-8D9C-C6E982692821}"/>
                </a:ext>
              </a:extLst>
            </p:cNvPr>
            <p:cNvGrpSpPr/>
            <p:nvPr/>
          </p:nvGrpSpPr>
          <p:grpSpPr>
            <a:xfrm>
              <a:off x="5042487" y="4116484"/>
              <a:ext cx="857219" cy="865624"/>
              <a:chOff x="1060450" y="3175000"/>
              <a:chExt cx="616258" cy="62230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AA93B1C-713E-47AA-9205-B709CEA78723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C621C9A-0F5E-4BBD-A6D8-0C663BF970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31A8BAD-C127-41D5-8696-996A6A7F144A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AACDACA-7E79-4D87-8640-C712D1267DA1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rgbClr val="525252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6C57AA-E732-42BF-9B72-E1F6248230B5}"/>
                </a:ext>
              </a:extLst>
            </p:cNvPr>
            <p:cNvSpPr txBox="1"/>
            <p:nvPr/>
          </p:nvSpPr>
          <p:spPr>
            <a:xfrm>
              <a:off x="5007479" y="4107184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02A028-0B72-4DD5-B8E3-00E50C92A2D5}"/>
                </a:ext>
              </a:extLst>
            </p:cNvPr>
            <p:cNvSpPr txBox="1"/>
            <p:nvPr/>
          </p:nvSpPr>
          <p:spPr>
            <a:xfrm>
              <a:off x="5007805" y="4533395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ea typeface="Arial" charset="0"/>
                  <a:cs typeface="Arial" charset="0"/>
                </a:rPr>
                <a:t>1</a:t>
              </a: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,0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E6DA68A-EC23-44CD-B227-CD453243DF04}"/>
                </a:ext>
              </a:extLst>
            </p:cNvPr>
            <p:cNvSpPr txBox="1"/>
            <p:nvPr/>
          </p:nvSpPr>
          <p:spPr>
            <a:xfrm>
              <a:off x="5436089" y="4549296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845F674-6883-4D51-A3D9-327E8CBB5486}"/>
                </a:ext>
              </a:extLst>
            </p:cNvPr>
            <p:cNvSpPr txBox="1"/>
            <p:nvPr/>
          </p:nvSpPr>
          <p:spPr>
            <a:xfrm>
              <a:off x="5436089" y="411273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0,1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E9DEF44-0A99-43F2-ADC7-F07B7CF9F626}"/>
              </a:ext>
            </a:extLst>
          </p:cNvPr>
          <p:cNvSpPr txBox="1"/>
          <p:nvPr/>
        </p:nvSpPr>
        <p:spPr>
          <a:xfrm>
            <a:off x="968896" y="5319973"/>
            <a:ext cx="121379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= Category 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02F3B24-12AD-434A-9D7C-5DF4FB9EBDDA}"/>
              </a:ext>
            </a:extLst>
          </p:cNvPr>
          <p:cNvSpPr txBox="1"/>
          <p:nvPr/>
        </p:nvSpPr>
        <p:spPr>
          <a:xfrm>
            <a:off x="2732061" y="5320589"/>
            <a:ext cx="121379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= Category 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3E3BFCB-C1EE-4172-B862-CF880C388D25}"/>
              </a:ext>
            </a:extLst>
          </p:cNvPr>
          <p:cNvSpPr txBox="1"/>
          <p:nvPr/>
        </p:nvSpPr>
        <p:spPr>
          <a:xfrm>
            <a:off x="4533555" y="5319202"/>
            <a:ext cx="121379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= Category 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C2BF548-E189-4E4F-82C7-15E5FD416960}"/>
              </a:ext>
            </a:extLst>
          </p:cNvPr>
          <p:cNvSpPr txBox="1"/>
          <p:nvPr/>
        </p:nvSpPr>
        <p:spPr>
          <a:xfrm>
            <a:off x="6335049" y="5320586"/>
            <a:ext cx="121379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= Category 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A1844B-1C4A-4FB7-A0B0-317802B5423C}"/>
              </a:ext>
            </a:extLst>
          </p:cNvPr>
          <p:cNvSpPr txBox="1"/>
          <p:nvPr/>
        </p:nvSpPr>
        <p:spPr>
          <a:xfrm>
            <a:off x="9774384" y="4313019"/>
            <a:ext cx="2362200" cy="1046440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Realisticly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the</a:t>
            </a:r>
            <a:r>
              <a:rPr lang="de-DE" sz="1400" dirty="0" err="1">
                <a:ea typeface="Arial" charset="0"/>
                <a:cs typeface="Arial" charset="0"/>
              </a:rPr>
              <a:t>re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would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have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to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be</a:t>
            </a:r>
            <a:r>
              <a:rPr lang="de-DE" sz="1400" dirty="0">
                <a:ea typeface="Arial" charset="0"/>
                <a:cs typeface="Arial" charset="0"/>
              </a:rPr>
              <a:t> ~1000 </a:t>
            </a:r>
            <a:r>
              <a:rPr lang="de-DE" sz="1400" dirty="0" err="1">
                <a:ea typeface="Arial" charset="0"/>
                <a:cs typeface="Arial" charset="0"/>
              </a:rPr>
              <a:t>training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examples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to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achieve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decent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results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6E6FD9-5DCE-4A67-AF53-8F0DE1140ECB}"/>
              </a:ext>
            </a:extLst>
          </p:cNvPr>
          <p:cNvSpPr txBox="1"/>
          <p:nvPr/>
        </p:nvSpPr>
        <p:spPr>
          <a:xfrm>
            <a:off x="8314830" y="4495414"/>
            <a:ext cx="2362200" cy="4616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BD2BE-43D9-407F-8C59-8150C608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19</a:t>
            </a:fld>
            <a:endParaRPr lang="de-DE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A4C268-09CB-4539-B7FD-72569969E924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68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D2F8-4DFD-41EB-A9BF-1CC35863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Graphik Meetup"/>
              </a:rPr>
              <a:t>Introduction to AI: The Low-Math way to understand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733410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B0F34E-C56B-468B-BC9E-47259AB23796}"/>
              </a:ext>
            </a:extLst>
          </p:cNvPr>
          <p:cNvSpPr txBox="1"/>
          <p:nvPr/>
        </p:nvSpPr>
        <p:spPr>
          <a:xfrm>
            <a:off x="10137903" y="0"/>
            <a:ext cx="1918729" cy="830997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1. „Guess“ a </a:t>
            </a:r>
            <a:r>
              <a:rPr lang="de-DE" sz="1400" dirty="0" err="1">
                <a:ea typeface="Arial" charset="0"/>
                <a:cs typeface="Arial" charset="0"/>
              </a:rPr>
              <a:t>nerual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net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architecture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that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might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work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14E29-1EFC-43FE-AFF8-EDE6EA97CF13}"/>
              </a:ext>
            </a:extLst>
          </p:cNvPr>
          <p:cNvSpPr txBox="1"/>
          <p:nvPr/>
        </p:nvSpPr>
        <p:spPr>
          <a:xfrm>
            <a:off x="2738803" y="1323542"/>
            <a:ext cx="107914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Input Layer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1B67A91-C1EB-4723-98CD-3EA4A9370263}"/>
              </a:ext>
            </a:extLst>
          </p:cNvPr>
          <p:cNvSpPr txBox="1"/>
          <p:nvPr/>
        </p:nvSpPr>
        <p:spPr>
          <a:xfrm>
            <a:off x="5058762" y="873659"/>
            <a:ext cx="133882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Hidden Layers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DDC5E8-39CD-46BE-857B-738C4A12D33A}"/>
              </a:ext>
            </a:extLst>
          </p:cNvPr>
          <p:cNvSpPr txBox="1"/>
          <p:nvPr/>
        </p:nvSpPr>
        <p:spPr>
          <a:xfrm>
            <a:off x="7531944" y="1352967"/>
            <a:ext cx="121860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Output Layer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B74BEB-128D-48F1-AC0C-C52FCC9C0F09}"/>
              </a:ext>
            </a:extLst>
          </p:cNvPr>
          <p:cNvSpPr txBox="1"/>
          <p:nvPr/>
        </p:nvSpPr>
        <p:spPr>
          <a:xfrm>
            <a:off x="1968936" y="5658193"/>
            <a:ext cx="1920719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Neuron = Placeholder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A610ED2-9AB7-4266-954F-36BEA49EF27B}"/>
              </a:ext>
            </a:extLst>
          </p:cNvPr>
          <p:cNvSpPr txBox="1"/>
          <p:nvPr/>
        </p:nvSpPr>
        <p:spPr>
          <a:xfrm>
            <a:off x="4941430" y="6276501"/>
            <a:ext cx="193828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Weights = 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FD5DA-630F-4611-995F-1F294C3689F0}"/>
              </a:ext>
            </a:extLst>
          </p:cNvPr>
          <p:cNvSpPr txBox="1"/>
          <p:nvPr/>
        </p:nvSpPr>
        <p:spPr>
          <a:xfrm>
            <a:off x="1963426" y="2134205"/>
            <a:ext cx="723275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Pixel 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1EB5C3-4768-411A-B4E8-6768CABD1476}"/>
              </a:ext>
            </a:extLst>
          </p:cNvPr>
          <p:cNvSpPr txBox="1"/>
          <p:nvPr/>
        </p:nvSpPr>
        <p:spPr>
          <a:xfrm>
            <a:off x="1965167" y="3116121"/>
            <a:ext cx="723275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Pixel 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0E47D5-96CB-45FF-B417-34EC3880B885}"/>
              </a:ext>
            </a:extLst>
          </p:cNvPr>
          <p:cNvSpPr txBox="1"/>
          <p:nvPr/>
        </p:nvSpPr>
        <p:spPr>
          <a:xfrm>
            <a:off x="1947919" y="4087248"/>
            <a:ext cx="723275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Pixel 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3D4BDC-F352-429A-B1F6-36390EA80C58}"/>
              </a:ext>
            </a:extLst>
          </p:cNvPr>
          <p:cNvSpPr txBox="1"/>
          <p:nvPr/>
        </p:nvSpPr>
        <p:spPr>
          <a:xfrm>
            <a:off x="1947919" y="5077694"/>
            <a:ext cx="723275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Pixel 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6A0565-D893-4807-81E4-61AEC12BE550}"/>
              </a:ext>
            </a:extLst>
          </p:cNvPr>
          <p:cNvSpPr txBox="1"/>
          <p:nvPr/>
        </p:nvSpPr>
        <p:spPr>
          <a:xfrm>
            <a:off x="9015288" y="2060327"/>
            <a:ext cx="105990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E4A2D4-8E2E-4B0C-9B5D-B177A4BA79CC}"/>
              </a:ext>
            </a:extLst>
          </p:cNvPr>
          <p:cNvSpPr txBox="1"/>
          <p:nvPr/>
        </p:nvSpPr>
        <p:spPr>
          <a:xfrm>
            <a:off x="9015288" y="3570233"/>
            <a:ext cx="105990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FB3624-D65C-454B-BDA0-5766C4A880A8}"/>
              </a:ext>
            </a:extLst>
          </p:cNvPr>
          <p:cNvSpPr txBox="1"/>
          <p:nvPr/>
        </p:nvSpPr>
        <p:spPr>
          <a:xfrm>
            <a:off x="9015288" y="5019616"/>
            <a:ext cx="105990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3</a:t>
            </a: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5BD8D192-BEED-4B0D-A1BC-ABC8AE90804B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9BB64-A708-4D99-81F6-7D091AA7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73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EAD966A-2AF4-418B-860D-33DF63CB75D8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2. </a:t>
            </a:r>
            <a:r>
              <a:rPr lang="de-DE" sz="1400" dirty="0" err="1">
                <a:ea typeface="Arial" charset="0"/>
                <a:cs typeface="Arial" charset="0"/>
              </a:rPr>
              <a:t>Randomly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initiate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weights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E6D394E1-AB35-4A6A-8B71-6E02D32E697A}"/>
              </a:ext>
            </a:extLst>
          </p:cNvPr>
          <p:cNvSpPr txBox="1">
            <a:spLocks/>
          </p:cNvSpPr>
          <p:nvPr/>
        </p:nvSpPr>
        <p:spPr>
          <a:xfrm>
            <a:off x="248326" y="557181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 dirty="0"/>
              <a:t>Toy </a:t>
            </a:r>
            <a:r>
              <a:rPr lang="de-DE" kern="0" dirty="0" err="1"/>
              <a:t>Example</a:t>
            </a:r>
            <a:r>
              <a:rPr lang="de-DE" kern="0" dirty="0"/>
              <a:t>:</a:t>
            </a:r>
            <a:br>
              <a:rPr lang="de-DE" kern="0" dirty="0"/>
            </a:br>
            <a:endParaRPr lang="de-DE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3834-F81D-4224-9F3F-CEFB168B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21</a:t>
            </a:fld>
            <a:endParaRPr lang="de-DE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AA28A2E-3A96-426E-8153-1A394B025FF7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35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952AA97-7799-4985-8AED-D44FE54AF1D8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787AEF5-3249-452E-9087-17D6FD5F7295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3. </a:t>
            </a:r>
            <a:r>
              <a:rPr lang="de-DE" sz="1400" dirty="0" err="1">
                <a:ea typeface="Arial" charset="0"/>
                <a:cs typeface="Arial" charset="0"/>
              </a:rPr>
              <a:t>forward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first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training</a:t>
            </a:r>
            <a:r>
              <a:rPr lang="de-DE" sz="1400" dirty="0">
                <a:ea typeface="Arial" charset="0"/>
                <a:cs typeface="Arial" charset="0"/>
              </a:rPr>
              <a:t> sample</a:t>
            </a:r>
          </a:p>
        </p:txBody>
      </p:sp>
      <p:sp>
        <p:nvSpPr>
          <p:cNvPr id="141" name="Title 1">
            <a:extLst>
              <a:ext uri="{FF2B5EF4-FFF2-40B4-BE49-F238E27FC236}">
                <a16:creationId xmlns:a16="http://schemas.microsoft.com/office/drawing/2014/main" id="{4A03FACB-5508-4615-A616-46704E0CBF52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352A9A-5B54-41F4-9C26-C1DBCA62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22</a:t>
            </a:fld>
            <a:endParaRPr lang="de-DE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80CBCDD-44D0-4B9D-810C-32E41548195F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74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952AA97-7799-4985-8AED-D44FE54AF1D8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787AEF5-3249-452E-9087-17D6FD5F7295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3. </a:t>
            </a:r>
            <a:r>
              <a:rPr lang="de-DE" sz="1400" dirty="0" err="1">
                <a:ea typeface="Arial" charset="0"/>
                <a:cs typeface="Arial" charset="0"/>
              </a:rPr>
              <a:t>forward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first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training</a:t>
            </a:r>
            <a:r>
              <a:rPr lang="de-DE" sz="1400" dirty="0">
                <a:ea typeface="Arial" charset="0"/>
                <a:cs typeface="Arial" charset="0"/>
              </a:rPr>
              <a:t> sample</a:t>
            </a:r>
          </a:p>
        </p:txBody>
      </p:sp>
      <p:sp>
        <p:nvSpPr>
          <p:cNvPr id="141" name="Title 1">
            <a:extLst>
              <a:ext uri="{FF2B5EF4-FFF2-40B4-BE49-F238E27FC236}">
                <a16:creationId xmlns:a16="http://schemas.microsoft.com/office/drawing/2014/main" id="{4A03FACB-5508-4615-A616-46704E0CBF52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FAB474-C84F-4716-8E86-E84463EB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23</a:t>
            </a:fld>
            <a:endParaRPr lang="de-DE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D159E59-DDB4-46E3-9DD7-4C179CF435D2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800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44">
            <a:extLst>
              <a:ext uri="{FF2B5EF4-FFF2-40B4-BE49-F238E27FC236}">
                <a16:creationId xmlns:a16="http://schemas.microsoft.com/office/drawing/2014/main" id="{8E87D978-8736-4E6B-B515-BDC2E64C0502}"/>
              </a:ext>
            </a:extLst>
          </p:cNvPr>
          <p:cNvSpPr/>
          <p:nvPr/>
        </p:nvSpPr>
        <p:spPr bwMode="auto">
          <a:xfrm>
            <a:off x="6225061" y="355628"/>
            <a:ext cx="4892999" cy="678921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BA3FDE23-EF76-42E2-B671-64A879D6181D}"/>
              </a:ext>
            </a:extLst>
          </p:cNvPr>
          <p:cNvSpPr/>
          <p:nvPr/>
        </p:nvSpPr>
        <p:spPr bwMode="auto">
          <a:xfrm>
            <a:off x="6682566" y="59175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0539C6F-7284-401D-B207-799A7262A9A1}"/>
              </a:ext>
            </a:extLst>
          </p:cNvPr>
          <p:cNvSpPr txBox="1"/>
          <p:nvPr/>
        </p:nvSpPr>
        <p:spPr>
          <a:xfrm>
            <a:off x="6669828" y="49322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7677398" y="59521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7664660" y="49668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8782333" y="6082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8769595" y="5097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9880916" y="623396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9868178" y="52486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6CF3248-4099-4618-BF28-748E59B4F069}"/>
              </a:ext>
            </a:extLst>
          </p:cNvPr>
          <p:cNvSpPr txBox="1"/>
          <p:nvPr/>
        </p:nvSpPr>
        <p:spPr>
          <a:xfrm>
            <a:off x="6223958" y="4959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7227827" y="5015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8263991" y="5256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9347057" y="51465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BA1BCB0-8022-4CE0-9BAF-07AC75946BAC}"/>
              </a:ext>
            </a:extLst>
          </p:cNvPr>
          <p:cNvSpPr txBox="1"/>
          <p:nvPr/>
        </p:nvSpPr>
        <p:spPr>
          <a:xfrm>
            <a:off x="6477103" y="501526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x</a:t>
            </a:r>
          </a:p>
        </p:txBody>
      </p:sp>
      <p:sp>
        <p:nvSpPr>
          <p:cNvPr id="251" name="Plus Sign 250">
            <a:extLst>
              <a:ext uri="{FF2B5EF4-FFF2-40B4-BE49-F238E27FC236}">
                <a16:creationId xmlns:a16="http://schemas.microsoft.com/office/drawing/2014/main" id="{2E101454-AF4F-4A9F-946E-FAE941245AC1}"/>
              </a:ext>
            </a:extLst>
          </p:cNvPr>
          <p:cNvSpPr/>
          <p:nvPr/>
        </p:nvSpPr>
        <p:spPr bwMode="auto">
          <a:xfrm>
            <a:off x="7103998" y="612210"/>
            <a:ext cx="216222" cy="198250"/>
          </a:xfrm>
          <a:prstGeom prst="mathPlus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63E5840-79FF-4DAA-8059-B530A6ED9A31}"/>
              </a:ext>
            </a:extLst>
          </p:cNvPr>
          <p:cNvSpPr txBox="1"/>
          <p:nvPr/>
        </p:nvSpPr>
        <p:spPr>
          <a:xfrm>
            <a:off x="7494465" y="495435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x</a:t>
            </a:r>
          </a:p>
        </p:txBody>
      </p:sp>
      <p:sp>
        <p:nvSpPr>
          <p:cNvPr id="253" name="Plus Sign 252">
            <a:extLst>
              <a:ext uri="{FF2B5EF4-FFF2-40B4-BE49-F238E27FC236}">
                <a16:creationId xmlns:a16="http://schemas.microsoft.com/office/drawing/2014/main" id="{30394CA0-08BF-4B9C-81D8-235452115C22}"/>
              </a:ext>
            </a:extLst>
          </p:cNvPr>
          <p:cNvSpPr/>
          <p:nvPr/>
        </p:nvSpPr>
        <p:spPr bwMode="auto">
          <a:xfrm>
            <a:off x="8111147" y="612210"/>
            <a:ext cx="216222" cy="198250"/>
          </a:xfrm>
          <a:prstGeom prst="mathPlus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072AADAB-13CB-4889-8549-140257E69972}"/>
              </a:ext>
            </a:extLst>
          </p:cNvPr>
          <p:cNvSpPr txBox="1"/>
          <p:nvPr/>
        </p:nvSpPr>
        <p:spPr>
          <a:xfrm>
            <a:off x="8570699" y="489617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x</a:t>
            </a:r>
          </a:p>
        </p:txBody>
      </p:sp>
      <p:sp>
        <p:nvSpPr>
          <p:cNvPr id="256" name="Plus Sign 255">
            <a:extLst>
              <a:ext uri="{FF2B5EF4-FFF2-40B4-BE49-F238E27FC236}">
                <a16:creationId xmlns:a16="http://schemas.microsoft.com/office/drawing/2014/main" id="{A508B8C9-5D77-4262-9171-660AE7A7E45C}"/>
              </a:ext>
            </a:extLst>
          </p:cNvPr>
          <p:cNvSpPr/>
          <p:nvPr/>
        </p:nvSpPr>
        <p:spPr bwMode="auto">
          <a:xfrm>
            <a:off x="9227248" y="605921"/>
            <a:ext cx="216222" cy="198250"/>
          </a:xfrm>
          <a:prstGeom prst="mathPlus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D805304-993A-4E70-AC6A-8C4897F20D19}"/>
              </a:ext>
            </a:extLst>
          </p:cNvPr>
          <p:cNvSpPr txBox="1"/>
          <p:nvPr/>
        </p:nvSpPr>
        <p:spPr>
          <a:xfrm>
            <a:off x="9631149" y="495967"/>
            <a:ext cx="28405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x</a:t>
            </a:r>
          </a:p>
        </p:txBody>
      </p:sp>
      <p:sp>
        <p:nvSpPr>
          <p:cNvPr id="258" name="Equals 257">
            <a:extLst>
              <a:ext uri="{FF2B5EF4-FFF2-40B4-BE49-F238E27FC236}">
                <a16:creationId xmlns:a16="http://schemas.microsoft.com/office/drawing/2014/main" id="{10648C51-DFBB-4B44-9929-9364B022D5F8}"/>
              </a:ext>
            </a:extLst>
          </p:cNvPr>
          <p:cNvSpPr/>
          <p:nvPr/>
        </p:nvSpPr>
        <p:spPr bwMode="auto">
          <a:xfrm>
            <a:off x="10323131" y="571062"/>
            <a:ext cx="345349" cy="325015"/>
          </a:xfrm>
          <a:prstGeom prst="mathEqual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497BBE4-A1B9-4655-AF91-A57492C004F9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FFFE485-851A-4FC1-8C00-20ADB536C62D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2EC5444-A553-4FF6-8419-6B0C7820E76F}"/>
              </a:ext>
            </a:extLst>
          </p:cNvPr>
          <p:cNvSpPr txBox="1"/>
          <p:nvPr/>
        </p:nvSpPr>
        <p:spPr>
          <a:xfrm>
            <a:off x="9631149" y="1302317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3. </a:t>
            </a:r>
            <a:r>
              <a:rPr lang="de-DE" sz="1400" dirty="0" err="1">
                <a:ea typeface="Arial" charset="0"/>
                <a:cs typeface="Arial" charset="0"/>
              </a:rPr>
              <a:t>forward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first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training</a:t>
            </a:r>
            <a:r>
              <a:rPr lang="de-DE" sz="1400" dirty="0">
                <a:ea typeface="Arial" charset="0"/>
                <a:cs typeface="Arial" charset="0"/>
              </a:rPr>
              <a:t> sample</a:t>
            </a:r>
          </a:p>
        </p:txBody>
      </p:sp>
      <p:sp>
        <p:nvSpPr>
          <p:cNvPr id="145" name="Title 1">
            <a:extLst>
              <a:ext uri="{FF2B5EF4-FFF2-40B4-BE49-F238E27FC236}">
                <a16:creationId xmlns:a16="http://schemas.microsoft.com/office/drawing/2014/main" id="{CDA39205-E298-4AD3-B86B-577E9B00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7" y="292608"/>
            <a:ext cx="5937701" cy="1072896"/>
          </a:xfrm>
        </p:spPr>
        <p:txBody>
          <a:bodyPr/>
          <a:lstStyle/>
          <a:p>
            <a:r>
              <a:rPr lang="de-DE" dirty="0"/>
              <a:t>Toy </a:t>
            </a:r>
            <a:r>
              <a:rPr lang="de-DE" dirty="0" err="1"/>
              <a:t>Example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2D2754-C7C3-4491-9464-A43DC5A7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24</a:t>
            </a:fld>
            <a:endParaRPr lang="de-DE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DB5D680-9562-458A-80FC-668E2865B79E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0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C8A0C00-FC52-4CC3-9B0D-5A88A58CF25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45743C8-0624-446F-B164-C644D3439349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3. </a:t>
            </a:r>
            <a:r>
              <a:rPr lang="de-DE" sz="1400" dirty="0" err="1">
                <a:ea typeface="Arial" charset="0"/>
                <a:cs typeface="Arial" charset="0"/>
              </a:rPr>
              <a:t>forward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first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training</a:t>
            </a:r>
            <a:r>
              <a:rPr lang="de-DE" sz="1400" dirty="0">
                <a:ea typeface="Arial" charset="0"/>
                <a:cs typeface="Arial" charset="0"/>
              </a:rPr>
              <a:t> sample</a:t>
            </a:r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D47EC42B-0E5A-4C32-8D7E-8D906E05B9D3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937540-3548-4128-9F97-E0AEAD32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25</a:t>
            </a:fld>
            <a:endParaRPr lang="de-DE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C892FC9-2AF8-4E57-AA39-7F088811AAE1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65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C8A0C00-FC52-4CC3-9B0D-5A88A58CF25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45743C8-0624-446F-B164-C644D3439349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3. </a:t>
            </a:r>
            <a:r>
              <a:rPr lang="de-DE" sz="1400" dirty="0" err="1">
                <a:ea typeface="Arial" charset="0"/>
                <a:cs typeface="Arial" charset="0"/>
              </a:rPr>
              <a:t>forward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first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training</a:t>
            </a:r>
            <a:r>
              <a:rPr lang="de-DE" sz="1400" dirty="0">
                <a:ea typeface="Arial" charset="0"/>
                <a:cs typeface="Arial" charset="0"/>
              </a:rPr>
              <a:t> sample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96346E-E5F2-4F1F-BF86-C99ED446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66FD1AA1-C69D-4848-9860-BB3019834F56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3C834C-B0FF-4870-9DCE-24758A10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26</a:t>
            </a:fld>
            <a:endParaRPr lang="de-DE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BBEA9CF-0F1B-4730-A6B4-738F1098C2F0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96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1EE51971-B489-43AC-85CE-DBC85640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0" y="25699"/>
            <a:ext cx="5937701" cy="1072896"/>
          </a:xfrm>
        </p:spPr>
        <p:txBody>
          <a:bodyPr/>
          <a:lstStyle/>
          <a:p>
            <a:r>
              <a:rPr lang="de-DE" dirty="0"/>
              <a:t>Toy </a:t>
            </a:r>
            <a:r>
              <a:rPr lang="de-DE" dirty="0" err="1"/>
              <a:t>Example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Hand </a:t>
            </a:r>
            <a:r>
              <a:rPr lang="de-DE" dirty="0" err="1"/>
              <a:t>Written</a:t>
            </a:r>
            <a:r>
              <a:rPr lang="de-DE" dirty="0"/>
              <a:t> Digit Recognition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98B7ADF-376C-48AA-B719-E9B11DB195CC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3. </a:t>
            </a:r>
            <a:r>
              <a:rPr lang="de-DE" sz="1400" dirty="0" err="1">
                <a:ea typeface="Arial" charset="0"/>
                <a:cs typeface="Arial" charset="0"/>
              </a:rPr>
              <a:t>forward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first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training</a:t>
            </a:r>
            <a:r>
              <a:rPr lang="de-DE" sz="1400" dirty="0">
                <a:ea typeface="Arial" charset="0"/>
                <a:cs typeface="Arial" charset="0"/>
              </a:rPr>
              <a:t> sample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95016E-5919-4E2F-8122-4A68EF85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27</a:t>
            </a:fld>
            <a:endParaRPr lang="de-DE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F6E8B0B-532C-4F67-A892-832C565EB955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107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2C23B13-0D7B-4647-8647-0C89592ACE2C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3. </a:t>
            </a:r>
            <a:r>
              <a:rPr lang="de-DE" sz="1400" dirty="0" err="1">
                <a:ea typeface="Arial" charset="0"/>
                <a:cs typeface="Arial" charset="0"/>
              </a:rPr>
              <a:t>forward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first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training</a:t>
            </a:r>
            <a:r>
              <a:rPr lang="de-DE" sz="1400" dirty="0">
                <a:ea typeface="Arial" charset="0"/>
                <a:cs typeface="Arial" charset="0"/>
              </a:rPr>
              <a:t> sample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D8C4D8E-9AFE-4F8A-B1A0-02D3A059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6" name="Title 1">
            <a:extLst>
              <a:ext uri="{FF2B5EF4-FFF2-40B4-BE49-F238E27FC236}">
                <a16:creationId xmlns:a16="http://schemas.microsoft.com/office/drawing/2014/main" id="{A833D3BD-9B91-4203-8613-F8BB5B1C925B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D07B31-0CC8-4530-9ACE-A78EE446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28</a:t>
            </a:fld>
            <a:endParaRPr lang="de-DE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1EF1C1C-22C2-439B-A186-4D477693B07A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615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2C23B13-0D7B-4647-8647-0C89592ACE2C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3. </a:t>
            </a:r>
            <a:r>
              <a:rPr lang="de-DE" sz="1400" dirty="0" err="1">
                <a:ea typeface="Arial" charset="0"/>
                <a:cs typeface="Arial" charset="0"/>
              </a:rPr>
              <a:t>forward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first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training</a:t>
            </a:r>
            <a:r>
              <a:rPr lang="de-DE" sz="1400" dirty="0">
                <a:ea typeface="Arial" charset="0"/>
                <a:cs typeface="Arial" charset="0"/>
              </a:rPr>
              <a:t> sample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BEC17C-657F-4E5C-AF5B-E7D6E643CA2D}"/>
              </a:ext>
            </a:extLst>
          </p:cNvPr>
          <p:cNvSpPr txBox="1"/>
          <p:nvPr/>
        </p:nvSpPr>
        <p:spPr>
          <a:xfrm>
            <a:off x="9015288" y="2060327"/>
            <a:ext cx="121379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= Category 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F232F33-26B3-4538-98D6-40E650247099}"/>
              </a:ext>
            </a:extLst>
          </p:cNvPr>
          <p:cNvSpPr txBox="1"/>
          <p:nvPr/>
        </p:nvSpPr>
        <p:spPr>
          <a:xfrm>
            <a:off x="9015288" y="3570233"/>
            <a:ext cx="121379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= Category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9242EAC-7F1F-4661-AA0B-0A6550C58EAD}"/>
              </a:ext>
            </a:extLst>
          </p:cNvPr>
          <p:cNvSpPr txBox="1"/>
          <p:nvPr/>
        </p:nvSpPr>
        <p:spPr>
          <a:xfrm>
            <a:off x="9015288" y="5019616"/>
            <a:ext cx="121379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= Category 3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3839A1C-354F-4052-B182-786CE3B6F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6940C35E-76C6-406D-A2F8-726F5D400993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497F2C-F650-494B-B335-A11D9A7E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29</a:t>
            </a:fld>
            <a:endParaRPr lang="de-DE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70A1BE2-1A1C-4B31-AAB8-B6B45BBF0A56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908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C717-0266-43FF-AF72-C10969CD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51" y="348543"/>
            <a:ext cx="6713508" cy="5726176"/>
          </a:xfrm>
        </p:spPr>
        <p:txBody>
          <a:bodyPr/>
          <a:lstStyle/>
          <a:p>
            <a:r>
              <a:rPr lang="en-US" dirty="0"/>
              <a:t>Maximilian Jesch</a:t>
            </a:r>
          </a:p>
        </p:txBody>
      </p:sp>
      <p:pic>
        <p:nvPicPr>
          <p:cNvPr id="7" name="Picture 6" descr="A person standing with his hands in his pockets&#10;&#10;Description automatically generated with medium confidence">
            <a:extLst>
              <a:ext uri="{FF2B5EF4-FFF2-40B4-BE49-F238E27FC236}">
                <a16:creationId xmlns:a16="http://schemas.microsoft.com/office/drawing/2014/main" id="{60D4AD0B-68F8-42AD-A0B6-012D5AEF1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5" t="13153" r="26445" b="6339"/>
          <a:stretch/>
        </p:blipFill>
        <p:spPr>
          <a:xfrm>
            <a:off x="577558" y="1110951"/>
            <a:ext cx="2058716" cy="463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399FA-3FD7-4ABA-A5D4-1C9555EF32D2}"/>
              </a:ext>
            </a:extLst>
          </p:cNvPr>
          <p:cNvSpPr txBox="1"/>
          <p:nvPr/>
        </p:nvSpPr>
        <p:spPr>
          <a:xfrm>
            <a:off x="3733802" y="1154134"/>
            <a:ext cx="5715000" cy="3467616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5+ years for different “Volkswagen” Companies</a:t>
            </a: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Building “petabyte-scale” systems to deal with data from autonomous vehicles</a:t>
            </a: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Building, train</a:t>
            </a:r>
            <a:r>
              <a:rPr lang="en-US" sz="1400" dirty="0">
                <a:ea typeface="Arial" charset="0"/>
                <a:cs typeface="Arial" charset="0"/>
              </a:rPr>
              <a:t>ing and deploying deep neural networks</a:t>
            </a:r>
          </a:p>
          <a:p>
            <a:pPr marL="173736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Joined IBM 10 months ago as a Customer Success Manager</a:t>
            </a:r>
          </a:p>
          <a:p>
            <a:pPr marL="173736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Hobbies</a:t>
            </a: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Family!</a:t>
            </a: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Crafts</a:t>
            </a: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Fishing</a:t>
            </a:r>
            <a:endParaRPr lang="en-US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endParaRPr lang="en-US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pic>
        <p:nvPicPr>
          <p:cNvPr id="27" name="Picture 2" descr="LinkedIn: Jobsuche &amp; mehr – Apps bei Google Play">
            <a:extLst>
              <a:ext uri="{FF2B5EF4-FFF2-40B4-BE49-F238E27FC236}">
                <a16:creationId xmlns:a16="http://schemas.microsoft.com/office/drawing/2014/main" id="{F6D79A36-73C2-40D9-B898-244A9C1D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61" y="3836774"/>
            <a:ext cx="845211" cy="8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03B3CA-1E70-42CF-A581-513109ACC42C}"/>
              </a:ext>
            </a:extLst>
          </p:cNvPr>
          <p:cNvSpPr txBox="1"/>
          <p:nvPr/>
        </p:nvSpPr>
        <p:spPr>
          <a:xfrm>
            <a:off x="8844778" y="4869348"/>
            <a:ext cx="1843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b="1" i="0" dirty="0">
                <a:solidFill>
                  <a:srgbClr val="0F1419"/>
                </a:solidFill>
                <a:effectLst/>
                <a:latin typeface="TwitterChirp"/>
              </a:rPr>
              <a:t>Max Jesch</a:t>
            </a:r>
          </a:p>
          <a:p>
            <a:pPr algn="l" rtl="0"/>
            <a:r>
              <a:rPr lang="de-DE" b="0" i="0" dirty="0">
                <a:solidFill>
                  <a:srgbClr val="536471"/>
                </a:solidFill>
                <a:effectLst/>
                <a:latin typeface="TwitterChirp"/>
              </a:rPr>
              <a:t>@if54uran</a:t>
            </a:r>
          </a:p>
        </p:txBody>
      </p:sp>
      <p:pic>
        <p:nvPicPr>
          <p:cNvPr id="29" name="Picture 4" descr="Twitter – Wikipedia">
            <a:extLst>
              <a:ext uri="{FF2B5EF4-FFF2-40B4-BE49-F238E27FC236}">
                <a16:creationId xmlns:a16="http://schemas.microsoft.com/office/drawing/2014/main" id="{7FD9A071-8D56-4EB2-897B-7254201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61" y="4820425"/>
            <a:ext cx="845211" cy="69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D6881D-41A7-4DE4-95F1-F317F92825F2}"/>
              </a:ext>
            </a:extLst>
          </p:cNvPr>
          <p:cNvSpPr txBox="1"/>
          <p:nvPr/>
        </p:nvSpPr>
        <p:spPr>
          <a:xfrm>
            <a:off x="8844778" y="4074713"/>
            <a:ext cx="184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b="1" i="0" dirty="0">
                <a:solidFill>
                  <a:srgbClr val="0F1419"/>
                </a:solidFill>
                <a:effectLst/>
                <a:latin typeface="TwitterChirp"/>
              </a:rPr>
              <a:t>Maximilian Jesch</a:t>
            </a:r>
            <a:endParaRPr lang="de-DE" b="0" i="0" dirty="0">
              <a:solidFill>
                <a:srgbClr val="536471"/>
              </a:solidFill>
              <a:effectLst/>
              <a:latin typeface="TwitterChirp"/>
            </a:endParaRPr>
          </a:p>
        </p:txBody>
      </p:sp>
      <p:pic>
        <p:nvPicPr>
          <p:cNvPr id="31" name="Picture 8" descr="Email Icon Blue transparent PNG - StickPNG">
            <a:extLst>
              <a:ext uri="{FF2B5EF4-FFF2-40B4-BE49-F238E27FC236}">
                <a16:creationId xmlns:a16="http://schemas.microsoft.com/office/drawing/2014/main" id="{38F76892-D917-48A4-9878-9A2CC1E3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61" y="5658649"/>
            <a:ext cx="845211" cy="8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794182B-27B6-4B12-B1D8-4C5F0721E074}"/>
              </a:ext>
            </a:extLst>
          </p:cNvPr>
          <p:cNvSpPr txBox="1"/>
          <p:nvPr/>
        </p:nvSpPr>
        <p:spPr>
          <a:xfrm>
            <a:off x="8844778" y="5940982"/>
            <a:ext cx="2887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b="1" i="0" dirty="0">
                <a:solidFill>
                  <a:srgbClr val="0F1419"/>
                </a:solidFill>
                <a:effectLst/>
                <a:latin typeface="TwitterChirp"/>
              </a:rPr>
              <a:t>Maximilian.Jesch@ibm.com</a:t>
            </a:r>
            <a:endParaRPr lang="de-DE" b="0" i="0" dirty="0">
              <a:solidFill>
                <a:srgbClr val="536471"/>
              </a:solidFill>
              <a:effectLst/>
              <a:latin typeface="TwitterChirp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21D39-844A-403A-9C84-0C885945C078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E04C9-7057-48AA-B5CB-8C8BED67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491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960F-8373-46E0-8C25-767C6BB3C080}"/>
              </a:ext>
            </a:extLst>
          </p:cNvPr>
          <p:cNvSpPr txBox="1"/>
          <p:nvPr/>
        </p:nvSpPr>
        <p:spPr>
          <a:xfrm>
            <a:off x="9339943" y="2760856"/>
            <a:ext cx="532518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0,35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5E0CE10-64E9-4AB7-8B93-EC49304CFF06}"/>
              </a:ext>
            </a:extLst>
          </p:cNvPr>
          <p:cNvSpPr txBox="1"/>
          <p:nvPr/>
        </p:nvSpPr>
        <p:spPr>
          <a:xfrm>
            <a:off x="10816054" y="2760856"/>
            <a:ext cx="433132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65" name="Left Brace 164">
            <a:extLst>
              <a:ext uri="{FF2B5EF4-FFF2-40B4-BE49-F238E27FC236}">
                <a16:creationId xmlns:a16="http://schemas.microsoft.com/office/drawing/2014/main" id="{0E78CE15-B2D5-471E-B877-6AB4A41E0B28}"/>
              </a:ext>
            </a:extLst>
          </p:cNvPr>
          <p:cNvSpPr/>
          <p:nvPr/>
        </p:nvSpPr>
        <p:spPr bwMode="auto">
          <a:xfrm>
            <a:off x="10749839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BA7DDC13-038F-4B55-884A-3DBCCA7DEDC5}"/>
              </a:ext>
            </a:extLst>
          </p:cNvPr>
          <p:cNvSpPr/>
          <p:nvPr/>
        </p:nvSpPr>
        <p:spPr bwMode="auto">
          <a:xfrm>
            <a:off x="11248499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Left Brace 167">
            <a:extLst>
              <a:ext uri="{FF2B5EF4-FFF2-40B4-BE49-F238E27FC236}">
                <a16:creationId xmlns:a16="http://schemas.microsoft.com/office/drawing/2014/main" id="{3D822CC5-3EF9-4EBD-9F99-62841416B1CE}"/>
              </a:ext>
            </a:extLst>
          </p:cNvPr>
          <p:cNvSpPr/>
          <p:nvPr/>
        </p:nvSpPr>
        <p:spPr bwMode="auto">
          <a:xfrm>
            <a:off x="9300145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ight Brace 168">
            <a:extLst>
              <a:ext uri="{FF2B5EF4-FFF2-40B4-BE49-F238E27FC236}">
                <a16:creationId xmlns:a16="http://schemas.microsoft.com/office/drawing/2014/main" id="{79BF943B-4D4C-484C-B4E0-7C9963BE591F}"/>
              </a:ext>
            </a:extLst>
          </p:cNvPr>
          <p:cNvSpPr/>
          <p:nvPr/>
        </p:nvSpPr>
        <p:spPr bwMode="auto">
          <a:xfrm>
            <a:off x="9798805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6D76CCF-3074-428A-92CA-6979EA0AC137}"/>
              </a:ext>
            </a:extLst>
          </p:cNvPr>
          <p:cNvSpPr/>
          <p:nvPr/>
        </p:nvSpPr>
        <p:spPr bwMode="auto">
          <a:xfrm>
            <a:off x="10022525" y="3417756"/>
            <a:ext cx="650481" cy="584759"/>
          </a:xfrm>
          <a:prstGeom prst="mathEqual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3705ABB3-9C96-4A96-8560-D7FF606617A6}"/>
              </a:ext>
            </a:extLst>
          </p:cNvPr>
          <p:cNvSpPr/>
          <p:nvPr/>
        </p:nvSpPr>
        <p:spPr bwMode="auto">
          <a:xfrm>
            <a:off x="10015706" y="3305387"/>
            <a:ext cx="553798" cy="703676"/>
          </a:xfrm>
          <a:prstGeom prst="lightningBolt">
            <a:avLst/>
          </a:prstGeom>
          <a:solidFill>
            <a:srgbClr val="C0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1C04DFF-465E-49F2-A1EF-BE3F72CBEE5F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4. </a:t>
            </a:r>
            <a:r>
              <a:rPr lang="de-DE" sz="1400" dirty="0" err="1">
                <a:ea typeface="Arial" charset="0"/>
                <a:cs typeface="Arial" charset="0"/>
              </a:rPr>
              <a:t>backpropagate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error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8D731E-85BE-4B77-8136-2F58B23F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4" name="Title 1">
            <a:extLst>
              <a:ext uri="{FF2B5EF4-FFF2-40B4-BE49-F238E27FC236}">
                <a16:creationId xmlns:a16="http://schemas.microsoft.com/office/drawing/2014/main" id="{8AB4C7AD-BCA4-48C7-9624-7397D08B12E5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1D10EDB-8340-42F2-BF25-692CDC83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30</a:t>
            </a:fld>
            <a:endParaRPr lang="de-DE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074F105-4BE2-40A8-93FE-35A5E17A93B7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667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960F-8373-46E0-8C25-767C6BB3C080}"/>
              </a:ext>
            </a:extLst>
          </p:cNvPr>
          <p:cNvSpPr txBox="1"/>
          <p:nvPr/>
        </p:nvSpPr>
        <p:spPr>
          <a:xfrm>
            <a:off x="9339943" y="2760856"/>
            <a:ext cx="532518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0,35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5E0CE10-64E9-4AB7-8B93-EC49304CFF06}"/>
              </a:ext>
            </a:extLst>
          </p:cNvPr>
          <p:cNvSpPr txBox="1"/>
          <p:nvPr/>
        </p:nvSpPr>
        <p:spPr>
          <a:xfrm>
            <a:off x="10816054" y="2760856"/>
            <a:ext cx="433132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65" name="Left Brace 164">
            <a:extLst>
              <a:ext uri="{FF2B5EF4-FFF2-40B4-BE49-F238E27FC236}">
                <a16:creationId xmlns:a16="http://schemas.microsoft.com/office/drawing/2014/main" id="{0E78CE15-B2D5-471E-B877-6AB4A41E0B28}"/>
              </a:ext>
            </a:extLst>
          </p:cNvPr>
          <p:cNvSpPr/>
          <p:nvPr/>
        </p:nvSpPr>
        <p:spPr bwMode="auto">
          <a:xfrm>
            <a:off x="10749839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BA7DDC13-038F-4B55-884A-3DBCCA7DEDC5}"/>
              </a:ext>
            </a:extLst>
          </p:cNvPr>
          <p:cNvSpPr/>
          <p:nvPr/>
        </p:nvSpPr>
        <p:spPr bwMode="auto">
          <a:xfrm>
            <a:off x="11248499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Left Brace 167">
            <a:extLst>
              <a:ext uri="{FF2B5EF4-FFF2-40B4-BE49-F238E27FC236}">
                <a16:creationId xmlns:a16="http://schemas.microsoft.com/office/drawing/2014/main" id="{3D822CC5-3EF9-4EBD-9F99-62841416B1CE}"/>
              </a:ext>
            </a:extLst>
          </p:cNvPr>
          <p:cNvSpPr/>
          <p:nvPr/>
        </p:nvSpPr>
        <p:spPr bwMode="auto">
          <a:xfrm>
            <a:off x="9300145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ight Brace 168">
            <a:extLst>
              <a:ext uri="{FF2B5EF4-FFF2-40B4-BE49-F238E27FC236}">
                <a16:creationId xmlns:a16="http://schemas.microsoft.com/office/drawing/2014/main" id="{79BF943B-4D4C-484C-B4E0-7C9963BE591F}"/>
              </a:ext>
            </a:extLst>
          </p:cNvPr>
          <p:cNvSpPr/>
          <p:nvPr/>
        </p:nvSpPr>
        <p:spPr bwMode="auto">
          <a:xfrm>
            <a:off x="9798805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6D76CCF-3074-428A-92CA-6979EA0AC137}"/>
              </a:ext>
            </a:extLst>
          </p:cNvPr>
          <p:cNvSpPr/>
          <p:nvPr/>
        </p:nvSpPr>
        <p:spPr bwMode="auto">
          <a:xfrm>
            <a:off x="10022525" y="3417756"/>
            <a:ext cx="650481" cy="584759"/>
          </a:xfrm>
          <a:prstGeom prst="mathEqual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3705ABB3-9C96-4A96-8560-D7FF606617A6}"/>
              </a:ext>
            </a:extLst>
          </p:cNvPr>
          <p:cNvSpPr/>
          <p:nvPr/>
        </p:nvSpPr>
        <p:spPr bwMode="auto">
          <a:xfrm>
            <a:off x="10015706" y="3305387"/>
            <a:ext cx="553798" cy="703676"/>
          </a:xfrm>
          <a:prstGeom prst="lightningBolt">
            <a:avLst/>
          </a:prstGeom>
          <a:solidFill>
            <a:srgbClr val="C0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6ACB7F-6050-48C2-B8CC-FB9AD02B1ABE}"/>
              </a:ext>
            </a:extLst>
          </p:cNvPr>
          <p:cNvSpPr/>
          <p:nvPr/>
        </p:nvSpPr>
        <p:spPr bwMode="auto">
          <a:xfrm rot="16200000">
            <a:off x="8462490" y="1890741"/>
            <a:ext cx="858344" cy="632703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14379472-AC05-4FD6-ADA0-A3B766C907C5}"/>
              </a:ext>
            </a:extLst>
          </p:cNvPr>
          <p:cNvSpPr/>
          <p:nvPr/>
        </p:nvSpPr>
        <p:spPr bwMode="auto">
          <a:xfrm rot="5400000">
            <a:off x="8551726" y="366454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A2ACDE9B-2C43-43FC-89F2-04E655B1F3EF}"/>
              </a:ext>
            </a:extLst>
          </p:cNvPr>
          <p:cNvSpPr/>
          <p:nvPr/>
        </p:nvSpPr>
        <p:spPr bwMode="auto">
          <a:xfrm rot="5400000">
            <a:off x="8585323" y="515981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1C04DFF-465E-49F2-A1EF-BE3F72CBEE5F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4. </a:t>
            </a:r>
            <a:r>
              <a:rPr lang="de-DE" sz="1400" dirty="0" err="1">
                <a:ea typeface="Arial" charset="0"/>
                <a:cs typeface="Arial" charset="0"/>
              </a:rPr>
              <a:t>backpropagate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error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157" name="Title 1">
            <a:extLst>
              <a:ext uri="{FF2B5EF4-FFF2-40B4-BE49-F238E27FC236}">
                <a16:creationId xmlns:a16="http://schemas.microsoft.com/office/drawing/2014/main" id="{0016B287-F8F7-416E-819E-B4FB414B9BBE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271C18D-F686-4879-8A26-62C76CA3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31</a:t>
            </a:fld>
            <a:endParaRPr lang="de-DE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F2E5D18-6D33-4117-BF94-ABEB8EE11A67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5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960F-8373-46E0-8C25-767C6BB3C080}"/>
              </a:ext>
            </a:extLst>
          </p:cNvPr>
          <p:cNvSpPr txBox="1"/>
          <p:nvPr/>
        </p:nvSpPr>
        <p:spPr>
          <a:xfrm>
            <a:off x="9339943" y="2760856"/>
            <a:ext cx="532518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0,35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5E0CE10-64E9-4AB7-8B93-EC49304CFF06}"/>
              </a:ext>
            </a:extLst>
          </p:cNvPr>
          <p:cNvSpPr txBox="1"/>
          <p:nvPr/>
        </p:nvSpPr>
        <p:spPr>
          <a:xfrm>
            <a:off x="10816054" y="2760856"/>
            <a:ext cx="433132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65" name="Left Brace 164">
            <a:extLst>
              <a:ext uri="{FF2B5EF4-FFF2-40B4-BE49-F238E27FC236}">
                <a16:creationId xmlns:a16="http://schemas.microsoft.com/office/drawing/2014/main" id="{0E78CE15-B2D5-471E-B877-6AB4A41E0B28}"/>
              </a:ext>
            </a:extLst>
          </p:cNvPr>
          <p:cNvSpPr/>
          <p:nvPr/>
        </p:nvSpPr>
        <p:spPr bwMode="auto">
          <a:xfrm>
            <a:off x="10749839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BA7DDC13-038F-4B55-884A-3DBCCA7DEDC5}"/>
              </a:ext>
            </a:extLst>
          </p:cNvPr>
          <p:cNvSpPr/>
          <p:nvPr/>
        </p:nvSpPr>
        <p:spPr bwMode="auto">
          <a:xfrm>
            <a:off x="11248499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Left Brace 167">
            <a:extLst>
              <a:ext uri="{FF2B5EF4-FFF2-40B4-BE49-F238E27FC236}">
                <a16:creationId xmlns:a16="http://schemas.microsoft.com/office/drawing/2014/main" id="{3D822CC5-3EF9-4EBD-9F99-62841416B1CE}"/>
              </a:ext>
            </a:extLst>
          </p:cNvPr>
          <p:cNvSpPr/>
          <p:nvPr/>
        </p:nvSpPr>
        <p:spPr bwMode="auto">
          <a:xfrm>
            <a:off x="9300145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ight Brace 168">
            <a:extLst>
              <a:ext uri="{FF2B5EF4-FFF2-40B4-BE49-F238E27FC236}">
                <a16:creationId xmlns:a16="http://schemas.microsoft.com/office/drawing/2014/main" id="{79BF943B-4D4C-484C-B4E0-7C9963BE591F}"/>
              </a:ext>
            </a:extLst>
          </p:cNvPr>
          <p:cNvSpPr/>
          <p:nvPr/>
        </p:nvSpPr>
        <p:spPr bwMode="auto">
          <a:xfrm>
            <a:off x="9798805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6D76CCF-3074-428A-92CA-6979EA0AC137}"/>
              </a:ext>
            </a:extLst>
          </p:cNvPr>
          <p:cNvSpPr/>
          <p:nvPr/>
        </p:nvSpPr>
        <p:spPr bwMode="auto">
          <a:xfrm>
            <a:off x="10022525" y="3417756"/>
            <a:ext cx="650481" cy="584759"/>
          </a:xfrm>
          <a:prstGeom prst="mathEqual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3705ABB3-9C96-4A96-8560-D7FF606617A6}"/>
              </a:ext>
            </a:extLst>
          </p:cNvPr>
          <p:cNvSpPr/>
          <p:nvPr/>
        </p:nvSpPr>
        <p:spPr bwMode="auto">
          <a:xfrm>
            <a:off x="10015706" y="3305387"/>
            <a:ext cx="553798" cy="703676"/>
          </a:xfrm>
          <a:prstGeom prst="lightningBolt">
            <a:avLst/>
          </a:prstGeom>
          <a:solidFill>
            <a:srgbClr val="C0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6ACB7F-6050-48C2-B8CC-FB9AD02B1ABE}"/>
              </a:ext>
            </a:extLst>
          </p:cNvPr>
          <p:cNvSpPr/>
          <p:nvPr/>
        </p:nvSpPr>
        <p:spPr bwMode="auto">
          <a:xfrm rot="16200000">
            <a:off x="8462490" y="1890741"/>
            <a:ext cx="858344" cy="632703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14379472-AC05-4FD6-ADA0-A3B766C907C5}"/>
              </a:ext>
            </a:extLst>
          </p:cNvPr>
          <p:cNvSpPr/>
          <p:nvPr/>
        </p:nvSpPr>
        <p:spPr bwMode="auto">
          <a:xfrm rot="5400000">
            <a:off x="8551726" y="366454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A2ACDE9B-2C43-43FC-89F2-04E655B1F3EF}"/>
              </a:ext>
            </a:extLst>
          </p:cNvPr>
          <p:cNvSpPr/>
          <p:nvPr/>
        </p:nvSpPr>
        <p:spPr bwMode="auto">
          <a:xfrm rot="5400000">
            <a:off x="8585323" y="515981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BA37A6D9-976D-468F-A2F9-5B4AED77AA47}"/>
              </a:ext>
            </a:extLst>
          </p:cNvPr>
          <p:cNvSpPr/>
          <p:nvPr/>
        </p:nvSpPr>
        <p:spPr bwMode="auto">
          <a:xfrm rot="16200000">
            <a:off x="7145936" y="1534445"/>
            <a:ext cx="429584" cy="316655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E0B476BE-D467-48FE-974B-22CE4F57B805}"/>
              </a:ext>
            </a:extLst>
          </p:cNvPr>
          <p:cNvSpPr/>
          <p:nvPr/>
        </p:nvSpPr>
        <p:spPr bwMode="auto">
          <a:xfrm rot="16200000">
            <a:off x="7549845" y="2278176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53DC32D4-8275-4857-8C6A-204D19FE365C}"/>
              </a:ext>
            </a:extLst>
          </p:cNvPr>
          <p:cNvSpPr/>
          <p:nvPr/>
        </p:nvSpPr>
        <p:spPr bwMode="auto">
          <a:xfrm rot="16200000">
            <a:off x="8003909" y="2724196"/>
            <a:ext cx="52326" cy="103498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FD3B5DF0-583E-4B49-9773-37D387F6B9F1}"/>
              </a:ext>
            </a:extLst>
          </p:cNvPr>
          <p:cNvSpPr/>
          <p:nvPr/>
        </p:nvSpPr>
        <p:spPr bwMode="auto">
          <a:xfrm rot="5400000">
            <a:off x="7838939" y="3198756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" name="Arrow: Right 170">
            <a:extLst>
              <a:ext uri="{FF2B5EF4-FFF2-40B4-BE49-F238E27FC236}">
                <a16:creationId xmlns:a16="http://schemas.microsoft.com/office/drawing/2014/main" id="{9B976EAA-D644-44EA-BE70-6C4C728A591E}"/>
              </a:ext>
            </a:extLst>
          </p:cNvPr>
          <p:cNvSpPr/>
          <p:nvPr/>
        </p:nvSpPr>
        <p:spPr bwMode="auto">
          <a:xfrm rot="5400000">
            <a:off x="7692495" y="3636628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0B23075C-D54C-4623-825B-2E4DA4E4C05C}"/>
              </a:ext>
            </a:extLst>
          </p:cNvPr>
          <p:cNvSpPr/>
          <p:nvPr/>
        </p:nvSpPr>
        <p:spPr bwMode="auto">
          <a:xfrm rot="5400000">
            <a:off x="8010489" y="4145220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248DEAFE-097B-44CE-9116-B660647D8BB4}"/>
              </a:ext>
            </a:extLst>
          </p:cNvPr>
          <p:cNvSpPr/>
          <p:nvPr/>
        </p:nvSpPr>
        <p:spPr bwMode="auto">
          <a:xfrm rot="5400000">
            <a:off x="7820374" y="5471865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" name="Arrow: Right 173">
            <a:extLst>
              <a:ext uri="{FF2B5EF4-FFF2-40B4-BE49-F238E27FC236}">
                <a16:creationId xmlns:a16="http://schemas.microsoft.com/office/drawing/2014/main" id="{55379015-D79B-4AF8-AF39-D118E41A7564}"/>
              </a:ext>
            </a:extLst>
          </p:cNvPr>
          <p:cNvSpPr/>
          <p:nvPr/>
        </p:nvSpPr>
        <p:spPr bwMode="auto">
          <a:xfrm rot="5400000">
            <a:off x="7935476" y="4609943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7" name="Arrow: Right 176">
            <a:extLst>
              <a:ext uri="{FF2B5EF4-FFF2-40B4-BE49-F238E27FC236}">
                <a16:creationId xmlns:a16="http://schemas.microsoft.com/office/drawing/2014/main" id="{39059438-3AE9-4F1D-9969-1B080DAE4021}"/>
              </a:ext>
            </a:extLst>
          </p:cNvPr>
          <p:cNvSpPr/>
          <p:nvPr/>
        </p:nvSpPr>
        <p:spPr bwMode="auto">
          <a:xfrm rot="5400000">
            <a:off x="7754787" y="4808715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1C04DFF-465E-49F2-A1EF-BE3F72CBEE5F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4. </a:t>
            </a:r>
            <a:r>
              <a:rPr lang="de-DE" sz="1400" dirty="0" err="1">
                <a:ea typeface="Arial" charset="0"/>
                <a:cs typeface="Arial" charset="0"/>
              </a:rPr>
              <a:t>backpropagate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error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178" name="Title 1">
            <a:extLst>
              <a:ext uri="{FF2B5EF4-FFF2-40B4-BE49-F238E27FC236}">
                <a16:creationId xmlns:a16="http://schemas.microsoft.com/office/drawing/2014/main" id="{89D1DFE3-6400-4EB8-B0CB-6B707D1B9037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575A384-33F6-4A54-8B14-B43B9E8C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32</a:t>
            </a:fld>
            <a:endParaRPr lang="de-DE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D661781-EDFD-489D-867A-5B1DBBF9CF33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53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960F-8373-46E0-8C25-767C6BB3C080}"/>
              </a:ext>
            </a:extLst>
          </p:cNvPr>
          <p:cNvSpPr txBox="1"/>
          <p:nvPr/>
        </p:nvSpPr>
        <p:spPr>
          <a:xfrm>
            <a:off x="9339943" y="2760856"/>
            <a:ext cx="532518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0,35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5E0CE10-64E9-4AB7-8B93-EC49304CFF06}"/>
              </a:ext>
            </a:extLst>
          </p:cNvPr>
          <p:cNvSpPr txBox="1"/>
          <p:nvPr/>
        </p:nvSpPr>
        <p:spPr>
          <a:xfrm>
            <a:off x="10816054" y="2760856"/>
            <a:ext cx="433132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65" name="Left Brace 164">
            <a:extLst>
              <a:ext uri="{FF2B5EF4-FFF2-40B4-BE49-F238E27FC236}">
                <a16:creationId xmlns:a16="http://schemas.microsoft.com/office/drawing/2014/main" id="{0E78CE15-B2D5-471E-B877-6AB4A41E0B28}"/>
              </a:ext>
            </a:extLst>
          </p:cNvPr>
          <p:cNvSpPr/>
          <p:nvPr/>
        </p:nvSpPr>
        <p:spPr bwMode="auto">
          <a:xfrm>
            <a:off x="10749839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BA7DDC13-038F-4B55-884A-3DBCCA7DEDC5}"/>
              </a:ext>
            </a:extLst>
          </p:cNvPr>
          <p:cNvSpPr/>
          <p:nvPr/>
        </p:nvSpPr>
        <p:spPr bwMode="auto">
          <a:xfrm>
            <a:off x="11248499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Left Brace 167">
            <a:extLst>
              <a:ext uri="{FF2B5EF4-FFF2-40B4-BE49-F238E27FC236}">
                <a16:creationId xmlns:a16="http://schemas.microsoft.com/office/drawing/2014/main" id="{3D822CC5-3EF9-4EBD-9F99-62841416B1CE}"/>
              </a:ext>
            </a:extLst>
          </p:cNvPr>
          <p:cNvSpPr/>
          <p:nvPr/>
        </p:nvSpPr>
        <p:spPr bwMode="auto">
          <a:xfrm>
            <a:off x="9300145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ight Brace 168">
            <a:extLst>
              <a:ext uri="{FF2B5EF4-FFF2-40B4-BE49-F238E27FC236}">
                <a16:creationId xmlns:a16="http://schemas.microsoft.com/office/drawing/2014/main" id="{79BF943B-4D4C-484C-B4E0-7C9963BE591F}"/>
              </a:ext>
            </a:extLst>
          </p:cNvPr>
          <p:cNvSpPr/>
          <p:nvPr/>
        </p:nvSpPr>
        <p:spPr bwMode="auto">
          <a:xfrm>
            <a:off x="9798805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6D76CCF-3074-428A-92CA-6979EA0AC137}"/>
              </a:ext>
            </a:extLst>
          </p:cNvPr>
          <p:cNvSpPr/>
          <p:nvPr/>
        </p:nvSpPr>
        <p:spPr bwMode="auto">
          <a:xfrm>
            <a:off x="10022525" y="3417756"/>
            <a:ext cx="650481" cy="584759"/>
          </a:xfrm>
          <a:prstGeom prst="mathEqual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3705ABB3-9C96-4A96-8560-D7FF606617A6}"/>
              </a:ext>
            </a:extLst>
          </p:cNvPr>
          <p:cNvSpPr/>
          <p:nvPr/>
        </p:nvSpPr>
        <p:spPr bwMode="auto">
          <a:xfrm>
            <a:off x="10015706" y="3305387"/>
            <a:ext cx="553798" cy="703676"/>
          </a:xfrm>
          <a:prstGeom prst="lightningBolt">
            <a:avLst/>
          </a:prstGeom>
          <a:solidFill>
            <a:srgbClr val="C0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6ACB7F-6050-48C2-B8CC-FB9AD02B1ABE}"/>
              </a:ext>
            </a:extLst>
          </p:cNvPr>
          <p:cNvSpPr/>
          <p:nvPr/>
        </p:nvSpPr>
        <p:spPr bwMode="auto">
          <a:xfrm rot="16200000">
            <a:off x="8462490" y="1890741"/>
            <a:ext cx="858344" cy="632703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14379472-AC05-4FD6-ADA0-A3B766C907C5}"/>
              </a:ext>
            </a:extLst>
          </p:cNvPr>
          <p:cNvSpPr/>
          <p:nvPr/>
        </p:nvSpPr>
        <p:spPr bwMode="auto">
          <a:xfrm rot="5400000">
            <a:off x="8551726" y="366454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A2ACDE9B-2C43-43FC-89F2-04E655B1F3EF}"/>
              </a:ext>
            </a:extLst>
          </p:cNvPr>
          <p:cNvSpPr/>
          <p:nvPr/>
        </p:nvSpPr>
        <p:spPr bwMode="auto">
          <a:xfrm rot="5400000">
            <a:off x="8585323" y="515981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BA37A6D9-976D-468F-A2F9-5B4AED77AA47}"/>
              </a:ext>
            </a:extLst>
          </p:cNvPr>
          <p:cNvSpPr/>
          <p:nvPr/>
        </p:nvSpPr>
        <p:spPr bwMode="auto">
          <a:xfrm rot="16200000">
            <a:off x="5827176" y="748363"/>
            <a:ext cx="429584" cy="316655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E0B476BE-D467-48FE-974B-22CE4F57B805}"/>
              </a:ext>
            </a:extLst>
          </p:cNvPr>
          <p:cNvSpPr/>
          <p:nvPr/>
        </p:nvSpPr>
        <p:spPr bwMode="auto">
          <a:xfrm rot="16200000">
            <a:off x="7549845" y="2278176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53DC32D4-8275-4857-8C6A-204D19FE365C}"/>
              </a:ext>
            </a:extLst>
          </p:cNvPr>
          <p:cNvSpPr/>
          <p:nvPr/>
        </p:nvSpPr>
        <p:spPr bwMode="auto">
          <a:xfrm rot="16200000">
            <a:off x="8003909" y="2724196"/>
            <a:ext cx="52326" cy="103498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FD3B5DF0-583E-4B49-9773-37D387F6B9F1}"/>
              </a:ext>
            </a:extLst>
          </p:cNvPr>
          <p:cNvSpPr/>
          <p:nvPr/>
        </p:nvSpPr>
        <p:spPr bwMode="auto">
          <a:xfrm rot="5400000">
            <a:off x="6307510" y="910466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" name="Arrow: Right 170">
            <a:extLst>
              <a:ext uri="{FF2B5EF4-FFF2-40B4-BE49-F238E27FC236}">
                <a16:creationId xmlns:a16="http://schemas.microsoft.com/office/drawing/2014/main" id="{9B976EAA-D644-44EA-BE70-6C4C728A591E}"/>
              </a:ext>
            </a:extLst>
          </p:cNvPr>
          <p:cNvSpPr/>
          <p:nvPr/>
        </p:nvSpPr>
        <p:spPr bwMode="auto">
          <a:xfrm rot="5400000">
            <a:off x="7692495" y="3636628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0B23075C-D54C-4623-825B-2E4DA4E4C05C}"/>
              </a:ext>
            </a:extLst>
          </p:cNvPr>
          <p:cNvSpPr/>
          <p:nvPr/>
        </p:nvSpPr>
        <p:spPr bwMode="auto">
          <a:xfrm rot="5400000">
            <a:off x="8010489" y="4145220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248DEAFE-097B-44CE-9116-B660647D8BB4}"/>
              </a:ext>
            </a:extLst>
          </p:cNvPr>
          <p:cNvSpPr/>
          <p:nvPr/>
        </p:nvSpPr>
        <p:spPr bwMode="auto">
          <a:xfrm rot="5400000">
            <a:off x="7820374" y="5471865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" name="Arrow: Right 173">
            <a:extLst>
              <a:ext uri="{FF2B5EF4-FFF2-40B4-BE49-F238E27FC236}">
                <a16:creationId xmlns:a16="http://schemas.microsoft.com/office/drawing/2014/main" id="{55379015-D79B-4AF8-AF39-D118E41A7564}"/>
              </a:ext>
            </a:extLst>
          </p:cNvPr>
          <p:cNvSpPr/>
          <p:nvPr/>
        </p:nvSpPr>
        <p:spPr bwMode="auto">
          <a:xfrm rot="5400000">
            <a:off x="6626882" y="934597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7" name="Arrow: Right 176">
            <a:extLst>
              <a:ext uri="{FF2B5EF4-FFF2-40B4-BE49-F238E27FC236}">
                <a16:creationId xmlns:a16="http://schemas.microsoft.com/office/drawing/2014/main" id="{39059438-3AE9-4F1D-9969-1B080DAE4021}"/>
              </a:ext>
            </a:extLst>
          </p:cNvPr>
          <p:cNvSpPr/>
          <p:nvPr/>
        </p:nvSpPr>
        <p:spPr bwMode="auto">
          <a:xfrm rot="5400000">
            <a:off x="7754787" y="4808715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E54DC6BA-4471-49B6-A200-03B029CEDB59}"/>
              </a:ext>
            </a:extLst>
          </p:cNvPr>
          <p:cNvSpPr/>
          <p:nvPr/>
        </p:nvSpPr>
        <p:spPr bwMode="auto">
          <a:xfrm rot="16200000">
            <a:off x="6927546" y="899366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3EF0DBEA-EAE1-4E2F-991D-CB99189E4B98}"/>
              </a:ext>
            </a:extLst>
          </p:cNvPr>
          <p:cNvSpPr/>
          <p:nvPr/>
        </p:nvSpPr>
        <p:spPr bwMode="auto">
          <a:xfrm>
            <a:off x="6183444" y="908888"/>
            <a:ext cx="158825" cy="144234"/>
          </a:xfrm>
          <a:prstGeom prst="mathPlus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2" name="Plus Sign 211">
            <a:extLst>
              <a:ext uri="{FF2B5EF4-FFF2-40B4-BE49-F238E27FC236}">
                <a16:creationId xmlns:a16="http://schemas.microsoft.com/office/drawing/2014/main" id="{3CD0E384-949B-4971-8465-E3A34684092E}"/>
              </a:ext>
            </a:extLst>
          </p:cNvPr>
          <p:cNvSpPr/>
          <p:nvPr/>
        </p:nvSpPr>
        <p:spPr bwMode="auto">
          <a:xfrm>
            <a:off x="6519049" y="903077"/>
            <a:ext cx="158825" cy="144234"/>
          </a:xfrm>
          <a:prstGeom prst="mathPlus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3" name="Equals 222">
            <a:extLst>
              <a:ext uri="{FF2B5EF4-FFF2-40B4-BE49-F238E27FC236}">
                <a16:creationId xmlns:a16="http://schemas.microsoft.com/office/drawing/2014/main" id="{89A4F607-733D-4A31-9E85-805ACC2992E9}"/>
              </a:ext>
            </a:extLst>
          </p:cNvPr>
          <p:cNvSpPr/>
          <p:nvPr/>
        </p:nvSpPr>
        <p:spPr bwMode="auto">
          <a:xfrm>
            <a:off x="6805432" y="841674"/>
            <a:ext cx="112520" cy="223753"/>
          </a:xfrm>
          <a:prstGeom prst="mathEqual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1FC89C7-C336-4727-8F6F-DD907183A6E0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4. </a:t>
            </a:r>
            <a:r>
              <a:rPr lang="de-DE" sz="1400" dirty="0" err="1">
                <a:ea typeface="Arial" charset="0"/>
                <a:cs typeface="Arial" charset="0"/>
              </a:rPr>
              <a:t>backpropagate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error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3236F6E-116A-44A0-AD1A-C5A2D903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8" name="Title 1">
            <a:extLst>
              <a:ext uri="{FF2B5EF4-FFF2-40B4-BE49-F238E27FC236}">
                <a16:creationId xmlns:a16="http://schemas.microsoft.com/office/drawing/2014/main" id="{A94DA73E-4CFC-4A13-A2CA-696201157C54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994FD06-56A3-4192-B779-2DD39E6C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33</a:t>
            </a:fld>
            <a:endParaRPr lang="de-DE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41971EA-198F-4CC6-B95B-5753AC98C26A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6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960F-8373-46E0-8C25-767C6BB3C080}"/>
              </a:ext>
            </a:extLst>
          </p:cNvPr>
          <p:cNvSpPr txBox="1"/>
          <p:nvPr/>
        </p:nvSpPr>
        <p:spPr>
          <a:xfrm>
            <a:off x="9339943" y="2760856"/>
            <a:ext cx="532518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0,35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5E0CE10-64E9-4AB7-8B93-EC49304CFF06}"/>
              </a:ext>
            </a:extLst>
          </p:cNvPr>
          <p:cNvSpPr txBox="1"/>
          <p:nvPr/>
        </p:nvSpPr>
        <p:spPr>
          <a:xfrm>
            <a:off x="10816054" y="2760856"/>
            <a:ext cx="433132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65" name="Left Brace 164">
            <a:extLst>
              <a:ext uri="{FF2B5EF4-FFF2-40B4-BE49-F238E27FC236}">
                <a16:creationId xmlns:a16="http://schemas.microsoft.com/office/drawing/2014/main" id="{0E78CE15-B2D5-471E-B877-6AB4A41E0B28}"/>
              </a:ext>
            </a:extLst>
          </p:cNvPr>
          <p:cNvSpPr/>
          <p:nvPr/>
        </p:nvSpPr>
        <p:spPr bwMode="auto">
          <a:xfrm>
            <a:off x="10749839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BA7DDC13-038F-4B55-884A-3DBCCA7DEDC5}"/>
              </a:ext>
            </a:extLst>
          </p:cNvPr>
          <p:cNvSpPr/>
          <p:nvPr/>
        </p:nvSpPr>
        <p:spPr bwMode="auto">
          <a:xfrm>
            <a:off x="11248499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Left Brace 167">
            <a:extLst>
              <a:ext uri="{FF2B5EF4-FFF2-40B4-BE49-F238E27FC236}">
                <a16:creationId xmlns:a16="http://schemas.microsoft.com/office/drawing/2014/main" id="{3D822CC5-3EF9-4EBD-9F99-62841416B1CE}"/>
              </a:ext>
            </a:extLst>
          </p:cNvPr>
          <p:cNvSpPr/>
          <p:nvPr/>
        </p:nvSpPr>
        <p:spPr bwMode="auto">
          <a:xfrm>
            <a:off x="9300145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ight Brace 168">
            <a:extLst>
              <a:ext uri="{FF2B5EF4-FFF2-40B4-BE49-F238E27FC236}">
                <a16:creationId xmlns:a16="http://schemas.microsoft.com/office/drawing/2014/main" id="{79BF943B-4D4C-484C-B4E0-7C9963BE591F}"/>
              </a:ext>
            </a:extLst>
          </p:cNvPr>
          <p:cNvSpPr/>
          <p:nvPr/>
        </p:nvSpPr>
        <p:spPr bwMode="auto">
          <a:xfrm>
            <a:off x="9798805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6D76CCF-3074-428A-92CA-6979EA0AC137}"/>
              </a:ext>
            </a:extLst>
          </p:cNvPr>
          <p:cNvSpPr/>
          <p:nvPr/>
        </p:nvSpPr>
        <p:spPr bwMode="auto">
          <a:xfrm>
            <a:off x="10022525" y="3417756"/>
            <a:ext cx="650481" cy="584759"/>
          </a:xfrm>
          <a:prstGeom prst="mathEqual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3705ABB3-9C96-4A96-8560-D7FF606617A6}"/>
              </a:ext>
            </a:extLst>
          </p:cNvPr>
          <p:cNvSpPr/>
          <p:nvPr/>
        </p:nvSpPr>
        <p:spPr bwMode="auto">
          <a:xfrm>
            <a:off x="10015706" y="3305387"/>
            <a:ext cx="553798" cy="703676"/>
          </a:xfrm>
          <a:prstGeom prst="lightningBolt">
            <a:avLst/>
          </a:prstGeom>
          <a:solidFill>
            <a:srgbClr val="C0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6ACB7F-6050-48C2-B8CC-FB9AD02B1ABE}"/>
              </a:ext>
            </a:extLst>
          </p:cNvPr>
          <p:cNvSpPr/>
          <p:nvPr/>
        </p:nvSpPr>
        <p:spPr bwMode="auto">
          <a:xfrm rot="16200000">
            <a:off x="8462490" y="1890741"/>
            <a:ext cx="858344" cy="632703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14379472-AC05-4FD6-ADA0-A3B766C907C5}"/>
              </a:ext>
            </a:extLst>
          </p:cNvPr>
          <p:cNvSpPr/>
          <p:nvPr/>
        </p:nvSpPr>
        <p:spPr bwMode="auto">
          <a:xfrm rot="5400000">
            <a:off x="8551726" y="366454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A2ACDE9B-2C43-43FC-89F2-04E655B1F3EF}"/>
              </a:ext>
            </a:extLst>
          </p:cNvPr>
          <p:cNvSpPr/>
          <p:nvPr/>
        </p:nvSpPr>
        <p:spPr bwMode="auto">
          <a:xfrm rot="5400000">
            <a:off x="8585323" y="515981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E0B476BE-D467-48FE-974B-22CE4F57B805}"/>
              </a:ext>
            </a:extLst>
          </p:cNvPr>
          <p:cNvSpPr/>
          <p:nvPr/>
        </p:nvSpPr>
        <p:spPr bwMode="auto">
          <a:xfrm rot="16200000">
            <a:off x="7549845" y="2278176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53DC32D4-8275-4857-8C6A-204D19FE365C}"/>
              </a:ext>
            </a:extLst>
          </p:cNvPr>
          <p:cNvSpPr/>
          <p:nvPr/>
        </p:nvSpPr>
        <p:spPr bwMode="auto">
          <a:xfrm rot="16200000">
            <a:off x="8003909" y="2724196"/>
            <a:ext cx="52326" cy="103498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" name="Arrow: Right 170">
            <a:extLst>
              <a:ext uri="{FF2B5EF4-FFF2-40B4-BE49-F238E27FC236}">
                <a16:creationId xmlns:a16="http://schemas.microsoft.com/office/drawing/2014/main" id="{9B976EAA-D644-44EA-BE70-6C4C728A591E}"/>
              </a:ext>
            </a:extLst>
          </p:cNvPr>
          <p:cNvSpPr/>
          <p:nvPr/>
        </p:nvSpPr>
        <p:spPr bwMode="auto">
          <a:xfrm rot="5400000">
            <a:off x="7692495" y="3636628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0B23075C-D54C-4623-825B-2E4DA4E4C05C}"/>
              </a:ext>
            </a:extLst>
          </p:cNvPr>
          <p:cNvSpPr/>
          <p:nvPr/>
        </p:nvSpPr>
        <p:spPr bwMode="auto">
          <a:xfrm rot="5400000">
            <a:off x="8010489" y="4145220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248DEAFE-097B-44CE-9116-B660647D8BB4}"/>
              </a:ext>
            </a:extLst>
          </p:cNvPr>
          <p:cNvSpPr/>
          <p:nvPr/>
        </p:nvSpPr>
        <p:spPr bwMode="auto">
          <a:xfrm rot="5400000">
            <a:off x="7820374" y="5471865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7" name="Arrow: Right 176">
            <a:extLst>
              <a:ext uri="{FF2B5EF4-FFF2-40B4-BE49-F238E27FC236}">
                <a16:creationId xmlns:a16="http://schemas.microsoft.com/office/drawing/2014/main" id="{39059438-3AE9-4F1D-9969-1B080DAE4021}"/>
              </a:ext>
            </a:extLst>
          </p:cNvPr>
          <p:cNvSpPr/>
          <p:nvPr/>
        </p:nvSpPr>
        <p:spPr bwMode="auto">
          <a:xfrm rot="5400000">
            <a:off x="7754787" y="4808715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8" name="Arrow: Right 177">
            <a:extLst>
              <a:ext uri="{FF2B5EF4-FFF2-40B4-BE49-F238E27FC236}">
                <a16:creationId xmlns:a16="http://schemas.microsoft.com/office/drawing/2014/main" id="{756D72B5-33F0-4DF0-8904-D6D2A9203F29}"/>
              </a:ext>
            </a:extLst>
          </p:cNvPr>
          <p:cNvSpPr/>
          <p:nvPr/>
        </p:nvSpPr>
        <p:spPr bwMode="auto">
          <a:xfrm rot="16200000">
            <a:off x="6688943" y="1395231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57ECE4C-0870-47EF-93B9-0308ADB40F58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4. </a:t>
            </a:r>
            <a:r>
              <a:rPr lang="de-DE" sz="1400" dirty="0" err="1">
                <a:ea typeface="Arial" charset="0"/>
                <a:cs typeface="Arial" charset="0"/>
              </a:rPr>
              <a:t>backpropagate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error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1634B9F6-3DC7-493D-830C-355464A12D57}"/>
              </a:ext>
            </a:extLst>
          </p:cNvPr>
          <p:cNvSpPr/>
          <p:nvPr/>
        </p:nvSpPr>
        <p:spPr bwMode="auto">
          <a:xfrm rot="16200000">
            <a:off x="7145936" y="1534445"/>
            <a:ext cx="429584" cy="316655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" name="Arrow: Right 173">
            <a:extLst>
              <a:ext uri="{FF2B5EF4-FFF2-40B4-BE49-F238E27FC236}">
                <a16:creationId xmlns:a16="http://schemas.microsoft.com/office/drawing/2014/main" id="{46649CD5-9689-4159-9A99-3DBBBE932E9D}"/>
              </a:ext>
            </a:extLst>
          </p:cNvPr>
          <p:cNvSpPr/>
          <p:nvPr/>
        </p:nvSpPr>
        <p:spPr bwMode="auto">
          <a:xfrm rot="5400000">
            <a:off x="7838939" y="3198756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6" name="Arrow: Right 205">
            <a:extLst>
              <a:ext uri="{FF2B5EF4-FFF2-40B4-BE49-F238E27FC236}">
                <a16:creationId xmlns:a16="http://schemas.microsoft.com/office/drawing/2014/main" id="{EEBB53A8-CFFC-4B66-A8B4-E81CED87C9BA}"/>
              </a:ext>
            </a:extLst>
          </p:cNvPr>
          <p:cNvSpPr/>
          <p:nvPr/>
        </p:nvSpPr>
        <p:spPr bwMode="auto">
          <a:xfrm rot="5400000">
            <a:off x="7935476" y="4609943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BE3EDF86-D55F-437C-857B-9FCF3F73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1" name="Title 1">
            <a:extLst>
              <a:ext uri="{FF2B5EF4-FFF2-40B4-BE49-F238E27FC236}">
                <a16:creationId xmlns:a16="http://schemas.microsoft.com/office/drawing/2014/main" id="{A146D9DF-3119-4E1C-BA49-7ABACA1057AB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9194F5F-8749-4385-A2F2-CFFF53AB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34</a:t>
            </a:fld>
            <a:endParaRPr lang="de-DE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BDD544E-39D0-4FF1-983D-50634011AD77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90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960F-8373-46E0-8C25-767C6BB3C080}"/>
              </a:ext>
            </a:extLst>
          </p:cNvPr>
          <p:cNvSpPr txBox="1"/>
          <p:nvPr/>
        </p:nvSpPr>
        <p:spPr>
          <a:xfrm>
            <a:off x="9339943" y="2760856"/>
            <a:ext cx="532518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0,35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5E0CE10-64E9-4AB7-8B93-EC49304CFF06}"/>
              </a:ext>
            </a:extLst>
          </p:cNvPr>
          <p:cNvSpPr txBox="1"/>
          <p:nvPr/>
        </p:nvSpPr>
        <p:spPr>
          <a:xfrm>
            <a:off x="10816054" y="2760856"/>
            <a:ext cx="433132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65" name="Left Brace 164">
            <a:extLst>
              <a:ext uri="{FF2B5EF4-FFF2-40B4-BE49-F238E27FC236}">
                <a16:creationId xmlns:a16="http://schemas.microsoft.com/office/drawing/2014/main" id="{0E78CE15-B2D5-471E-B877-6AB4A41E0B28}"/>
              </a:ext>
            </a:extLst>
          </p:cNvPr>
          <p:cNvSpPr/>
          <p:nvPr/>
        </p:nvSpPr>
        <p:spPr bwMode="auto">
          <a:xfrm>
            <a:off x="10749839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BA7DDC13-038F-4B55-884A-3DBCCA7DEDC5}"/>
              </a:ext>
            </a:extLst>
          </p:cNvPr>
          <p:cNvSpPr/>
          <p:nvPr/>
        </p:nvSpPr>
        <p:spPr bwMode="auto">
          <a:xfrm>
            <a:off x="11248499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Left Brace 167">
            <a:extLst>
              <a:ext uri="{FF2B5EF4-FFF2-40B4-BE49-F238E27FC236}">
                <a16:creationId xmlns:a16="http://schemas.microsoft.com/office/drawing/2014/main" id="{3D822CC5-3EF9-4EBD-9F99-62841416B1CE}"/>
              </a:ext>
            </a:extLst>
          </p:cNvPr>
          <p:cNvSpPr/>
          <p:nvPr/>
        </p:nvSpPr>
        <p:spPr bwMode="auto">
          <a:xfrm>
            <a:off x="9300145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ight Brace 168">
            <a:extLst>
              <a:ext uri="{FF2B5EF4-FFF2-40B4-BE49-F238E27FC236}">
                <a16:creationId xmlns:a16="http://schemas.microsoft.com/office/drawing/2014/main" id="{79BF943B-4D4C-484C-B4E0-7C9963BE591F}"/>
              </a:ext>
            </a:extLst>
          </p:cNvPr>
          <p:cNvSpPr/>
          <p:nvPr/>
        </p:nvSpPr>
        <p:spPr bwMode="auto">
          <a:xfrm>
            <a:off x="9798805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6D76CCF-3074-428A-92CA-6979EA0AC137}"/>
              </a:ext>
            </a:extLst>
          </p:cNvPr>
          <p:cNvSpPr/>
          <p:nvPr/>
        </p:nvSpPr>
        <p:spPr bwMode="auto">
          <a:xfrm>
            <a:off x="10022525" y="3417756"/>
            <a:ext cx="650481" cy="584759"/>
          </a:xfrm>
          <a:prstGeom prst="mathEqual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3705ABB3-9C96-4A96-8560-D7FF606617A6}"/>
              </a:ext>
            </a:extLst>
          </p:cNvPr>
          <p:cNvSpPr/>
          <p:nvPr/>
        </p:nvSpPr>
        <p:spPr bwMode="auto">
          <a:xfrm>
            <a:off x="10015706" y="3305387"/>
            <a:ext cx="553798" cy="703676"/>
          </a:xfrm>
          <a:prstGeom prst="lightningBolt">
            <a:avLst/>
          </a:prstGeom>
          <a:solidFill>
            <a:srgbClr val="C0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6ACB7F-6050-48C2-B8CC-FB9AD02B1ABE}"/>
              </a:ext>
            </a:extLst>
          </p:cNvPr>
          <p:cNvSpPr/>
          <p:nvPr/>
        </p:nvSpPr>
        <p:spPr bwMode="auto">
          <a:xfrm rot="16200000">
            <a:off x="8462490" y="1890741"/>
            <a:ext cx="858344" cy="632703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14379472-AC05-4FD6-ADA0-A3B766C907C5}"/>
              </a:ext>
            </a:extLst>
          </p:cNvPr>
          <p:cNvSpPr/>
          <p:nvPr/>
        </p:nvSpPr>
        <p:spPr bwMode="auto">
          <a:xfrm rot="5400000">
            <a:off x="8551726" y="366454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A2ACDE9B-2C43-43FC-89F2-04E655B1F3EF}"/>
              </a:ext>
            </a:extLst>
          </p:cNvPr>
          <p:cNvSpPr/>
          <p:nvPr/>
        </p:nvSpPr>
        <p:spPr bwMode="auto">
          <a:xfrm rot="5400000">
            <a:off x="8585323" y="515981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BA37A6D9-976D-468F-A2F9-5B4AED77AA47}"/>
              </a:ext>
            </a:extLst>
          </p:cNvPr>
          <p:cNvSpPr/>
          <p:nvPr/>
        </p:nvSpPr>
        <p:spPr bwMode="auto">
          <a:xfrm rot="16200000">
            <a:off x="7145936" y="1534445"/>
            <a:ext cx="429584" cy="316655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E0B476BE-D467-48FE-974B-22CE4F57B805}"/>
              </a:ext>
            </a:extLst>
          </p:cNvPr>
          <p:cNvSpPr/>
          <p:nvPr/>
        </p:nvSpPr>
        <p:spPr bwMode="auto">
          <a:xfrm rot="16200000">
            <a:off x="7549845" y="2278176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53DC32D4-8275-4857-8C6A-204D19FE365C}"/>
              </a:ext>
            </a:extLst>
          </p:cNvPr>
          <p:cNvSpPr/>
          <p:nvPr/>
        </p:nvSpPr>
        <p:spPr bwMode="auto">
          <a:xfrm rot="16200000">
            <a:off x="8003909" y="2724196"/>
            <a:ext cx="52326" cy="103498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FD3B5DF0-583E-4B49-9773-37D387F6B9F1}"/>
              </a:ext>
            </a:extLst>
          </p:cNvPr>
          <p:cNvSpPr/>
          <p:nvPr/>
        </p:nvSpPr>
        <p:spPr bwMode="auto">
          <a:xfrm rot="5400000">
            <a:off x="7838939" y="3198756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" name="Arrow: Right 170">
            <a:extLst>
              <a:ext uri="{FF2B5EF4-FFF2-40B4-BE49-F238E27FC236}">
                <a16:creationId xmlns:a16="http://schemas.microsoft.com/office/drawing/2014/main" id="{9B976EAA-D644-44EA-BE70-6C4C728A591E}"/>
              </a:ext>
            </a:extLst>
          </p:cNvPr>
          <p:cNvSpPr/>
          <p:nvPr/>
        </p:nvSpPr>
        <p:spPr bwMode="auto">
          <a:xfrm rot="5400000">
            <a:off x="7692495" y="3636628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0B23075C-D54C-4623-825B-2E4DA4E4C05C}"/>
              </a:ext>
            </a:extLst>
          </p:cNvPr>
          <p:cNvSpPr/>
          <p:nvPr/>
        </p:nvSpPr>
        <p:spPr bwMode="auto">
          <a:xfrm rot="5400000">
            <a:off x="8010489" y="4145220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248DEAFE-097B-44CE-9116-B660647D8BB4}"/>
              </a:ext>
            </a:extLst>
          </p:cNvPr>
          <p:cNvSpPr/>
          <p:nvPr/>
        </p:nvSpPr>
        <p:spPr bwMode="auto">
          <a:xfrm rot="5400000">
            <a:off x="7820374" y="5471865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" name="Arrow: Right 173">
            <a:extLst>
              <a:ext uri="{FF2B5EF4-FFF2-40B4-BE49-F238E27FC236}">
                <a16:creationId xmlns:a16="http://schemas.microsoft.com/office/drawing/2014/main" id="{55379015-D79B-4AF8-AF39-D118E41A7564}"/>
              </a:ext>
            </a:extLst>
          </p:cNvPr>
          <p:cNvSpPr/>
          <p:nvPr/>
        </p:nvSpPr>
        <p:spPr bwMode="auto">
          <a:xfrm rot="5400000">
            <a:off x="7935476" y="4609943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7" name="Arrow: Right 176">
            <a:extLst>
              <a:ext uri="{FF2B5EF4-FFF2-40B4-BE49-F238E27FC236}">
                <a16:creationId xmlns:a16="http://schemas.microsoft.com/office/drawing/2014/main" id="{39059438-3AE9-4F1D-9969-1B080DAE4021}"/>
              </a:ext>
            </a:extLst>
          </p:cNvPr>
          <p:cNvSpPr/>
          <p:nvPr/>
        </p:nvSpPr>
        <p:spPr bwMode="auto">
          <a:xfrm rot="5400000">
            <a:off x="7754787" y="4808715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E54DC6BA-4471-49B6-A200-03B029CEDB59}"/>
              </a:ext>
            </a:extLst>
          </p:cNvPr>
          <p:cNvSpPr/>
          <p:nvPr/>
        </p:nvSpPr>
        <p:spPr bwMode="auto">
          <a:xfrm rot="16200000">
            <a:off x="6688943" y="1395231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9" name="Arrow: Right 248">
            <a:extLst>
              <a:ext uri="{FF2B5EF4-FFF2-40B4-BE49-F238E27FC236}">
                <a16:creationId xmlns:a16="http://schemas.microsoft.com/office/drawing/2014/main" id="{A91747B9-1101-4CFA-9CFE-F8CBAA68454F}"/>
              </a:ext>
            </a:extLst>
          </p:cNvPr>
          <p:cNvSpPr/>
          <p:nvPr/>
        </p:nvSpPr>
        <p:spPr bwMode="auto">
          <a:xfrm rot="16200000">
            <a:off x="5461422" y="1846266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0" name="Arrow: Right 249">
            <a:extLst>
              <a:ext uri="{FF2B5EF4-FFF2-40B4-BE49-F238E27FC236}">
                <a16:creationId xmlns:a16="http://schemas.microsoft.com/office/drawing/2014/main" id="{53612E50-29CA-498B-A81B-495A0DCD83FC}"/>
              </a:ext>
            </a:extLst>
          </p:cNvPr>
          <p:cNvSpPr/>
          <p:nvPr/>
        </p:nvSpPr>
        <p:spPr bwMode="auto">
          <a:xfrm rot="16200000">
            <a:off x="5533754" y="2133758"/>
            <a:ext cx="210685" cy="190791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2" name="Arrow: Right 251">
            <a:extLst>
              <a:ext uri="{FF2B5EF4-FFF2-40B4-BE49-F238E27FC236}">
                <a16:creationId xmlns:a16="http://schemas.microsoft.com/office/drawing/2014/main" id="{EDED8F7B-2C37-4B60-B115-D5EB930A3D36}"/>
              </a:ext>
            </a:extLst>
          </p:cNvPr>
          <p:cNvSpPr/>
          <p:nvPr/>
        </p:nvSpPr>
        <p:spPr bwMode="auto">
          <a:xfrm rot="16200000">
            <a:off x="5321502" y="1480224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45F6428B-8560-4CF0-AAA3-7786A7004853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4. </a:t>
            </a:r>
            <a:r>
              <a:rPr lang="de-DE" sz="1400" dirty="0" err="1">
                <a:ea typeface="Arial" charset="0"/>
                <a:cs typeface="Arial" charset="0"/>
              </a:rPr>
              <a:t>backpropagate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error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13ED8C43-3AC9-4CCD-958B-A72AB3E5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8" name="Title 1">
            <a:extLst>
              <a:ext uri="{FF2B5EF4-FFF2-40B4-BE49-F238E27FC236}">
                <a16:creationId xmlns:a16="http://schemas.microsoft.com/office/drawing/2014/main" id="{F33A402B-04DC-457B-9493-06ECAFD88B4E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3162316-25C6-4313-960D-6DDEBEBB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35</a:t>
            </a:fld>
            <a:endParaRPr lang="de-DE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DC07316-D2F5-4F6B-8AB0-029AE244D673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73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960F-8373-46E0-8C25-767C6BB3C080}"/>
              </a:ext>
            </a:extLst>
          </p:cNvPr>
          <p:cNvSpPr txBox="1"/>
          <p:nvPr/>
        </p:nvSpPr>
        <p:spPr>
          <a:xfrm>
            <a:off x="9339943" y="2760856"/>
            <a:ext cx="532518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0,35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5E0CE10-64E9-4AB7-8B93-EC49304CFF06}"/>
              </a:ext>
            </a:extLst>
          </p:cNvPr>
          <p:cNvSpPr txBox="1"/>
          <p:nvPr/>
        </p:nvSpPr>
        <p:spPr>
          <a:xfrm>
            <a:off x="10816054" y="2760856"/>
            <a:ext cx="433132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65" name="Left Brace 164">
            <a:extLst>
              <a:ext uri="{FF2B5EF4-FFF2-40B4-BE49-F238E27FC236}">
                <a16:creationId xmlns:a16="http://schemas.microsoft.com/office/drawing/2014/main" id="{0E78CE15-B2D5-471E-B877-6AB4A41E0B28}"/>
              </a:ext>
            </a:extLst>
          </p:cNvPr>
          <p:cNvSpPr/>
          <p:nvPr/>
        </p:nvSpPr>
        <p:spPr bwMode="auto">
          <a:xfrm>
            <a:off x="10749839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BA7DDC13-038F-4B55-884A-3DBCCA7DEDC5}"/>
              </a:ext>
            </a:extLst>
          </p:cNvPr>
          <p:cNvSpPr/>
          <p:nvPr/>
        </p:nvSpPr>
        <p:spPr bwMode="auto">
          <a:xfrm>
            <a:off x="11248499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Left Brace 167">
            <a:extLst>
              <a:ext uri="{FF2B5EF4-FFF2-40B4-BE49-F238E27FC236}">
                <a16:creationId xmlns:a16="http://schemas.microsoft.com/office/drawing/2014/main" id="{3D822CC5-3EF9-4EBD-9F99-62841416B1CE}"/>
              </a:ext>
            </a:extLst>
          </p:cNvPr>
          <p:cNvSpPr/>
          <p:nvPr/>
        </p:nvSpPr>
        <p:spPr bwMode="auto">
          <a:xfrm>
            <a:off x="9300145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ight Brace 168">
            <a:extLst>
              <a:ext uri="{FF2B5EF4-FFF2-40B4-BE49-F238E27FC236}">
                <a16:creationId xmlns:a16="http://schemas.microsoft.com/office/drawing/2014/main" id="{79BF943B-4D4C-484C-B4E0-7C9963BE591F}"/>
              </a:ext>
            </a:extLst>
          </p:cNvPr>
          <p:cNvSpPr/>
          <p:nvPr/>
        </p:nvSpPr>
        <p:spPr bwMode="auto">
          <a:xfrm>
            <a:off x="9798805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6D76CCF-3074-428A-92CA-6979EA0AC137}"/>
              </a:ext>
            </a:extLst>
          </p:cNvPr>
          <p:cNvSpPr/>
          <p:nvPr/>
        </p:nvSpPr>
        <p:spPr bwMode="auto">
          <a:xfrm>
            <a:off x="10022525" y="3417756"/>
            <a:ext cx="650481" cy="584759"/>
          </a:xfrm>
          <a:prstGeom prst="mathEqual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3705ABB3-9C96-4A96-8560-D7FF606617A6}"/>
              </a:ext>
            </a:extLst>
          </p:cNvPr>
          <p:cNvSpPr/>
          <p:nvPr/>
        </p:nvSpPr>
        <p:spPr bwMode="auto">
          <a:xfrm>
            <a:off x="10015706" y="3305387"/>
            <a:ext cx="553798" cy="703676"/>
          </a:xfrm>
          <a:prstGeom prst="lightningBolt">
            <a:avLst/>
          </a:prstGeom>
          <a:solidFill>
            <a:srgbClr val="C0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6ACB7F-6050-48C2-B8CC-FB9AD02B1ABE}"/>
              </a:ext>
            </a:extLst>
          </p:cNvPr>
          <p:cNvSpPr/>
          <p:nvPr/>
        </p:nvSpPr>
        <p:spPr bwMode="auto">
          <a:xfrm rot="16200000">
            <a:off x="8462490" y="1890741"/>
            <a:ext cx="858344" cy="632703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14379472-AC05-4FD6-ADA0-A3B766C907C5}"/>
              </a:ext>
            </a:extLst>
          </p:cNvPr>
          <p:cNvSpPr/>
          <p:nvPr/>
        </p:nvSpPr>
        <p:spPr bwMode="auto">
          <a:xfrm rot="5400000">
            <a:off x="8551726" y="366454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A2ACDE9B-2C43-43FC-89F2-04E655B1F3EF}"/>
              </a:ext>
            </a:extLst>
          </p:cNvPr>
          <p:cNvSpPr/>
          <p:nvPr/>
        </p:nvSpPr>
        <p:spPr bwMode="auto">
          <a:xfrm rot="5400000">
            <a:off x="8585323" y="515981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BA37A6D9-976D-468F-A2F9-5B4AED77AA47}"/>
              </a:ext>
            </a:extLst>
          </p:cNvPr>
          <p:cNvSpPr/>
          <p:nvPr/>
        </p:nvSpPr>
        <p:spPr bwMode="auto">
          <a:xfrm rot="16200000">
            <a:off x="7145936" y="1534445"/>
            <a:ext cx="429584" cy="316655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E0B476BE-D467-48FE-974B-22CE4F57B805}"/>
              </a:ext>
            </a:extLst>
          </p:cNvPr>
          <p:cNvSpPr/>
          <p:nvPr/>
        </p:nvSpPr>
        <p:spPr bwMode="auto">
          <a:xfrm rot="16200000">
            <a:off x="7549845" y="2278176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53DC32D4-8275-4857-8C6A-204D19FE365C}"/>
              </a:ext>
            </a:extLst>
          </p:cNvPr>
          <p:cNvSpPr/>
          <p:nvPr/>
        </p:nvSpPr>
        <p:spPr bwMode="auto">
          <a:xfrm rot="16200000">
            <a:off x="8003909" y="2724196"/>
            <a:ext cx="52326" cy="103498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FD3B5DF0-583E-4B49-9773-37D387F6B9F1}"/>
              </a:ext>
            </a:extLst>
          </p:cNvPr>
          <p:cNvSpPr/>
          <p:nvPr/>
        </p:nvSpPr>
        <p:spPr bwMode="auto">
          <a:xfrm rot="5400000">
            <a:off x="7838939" y="3198756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" name="Arrow: Right 170">
            <a:extLst>
              <a:ext uri="{FF2B5EF4-FFF2-40B4-BE49-F238E27FC236}">
                <a16:creationId xmlns:a16="http://schemas.microsoft.com/office/drawing/2014/main" id="{9B976EAA-D644-44EA-BE70-6C4C728A591E}"/>
              </a:ext>
            </a:extLst>
          </p:cNvPr>
          <p:cNvSpPr/>
          <p:nvPr/>
        </p:nvSpPr>
        <p:spPr bwMode="auto">
          <a:xfrm rot="5400000">
            <a:off x="7692495" y="3636628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0B23075C-D54C-4623-825B-2E4DA4E4C05C}"/>
              </a:ext>
            </a:extLst>
          </p:cNvPr>
          <p:cNvSpPr/>
          <p:nvPr/>
        </p:nvSpPr>
        <p:spPr bwMode="auto">
          <a:xfrm rot="5400000">
            <a:off x="8010489" y="4145220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248DEAFE-097B-44CE-9116-B660647D8BB4}"/>
              </a:ext>
            </a:extLst>
          </p:cNvPr>
          <p:cNvSpPr/>
          <p:nvPr/>
        </p:nvSpPr>
        <p:spPr bwMode="auto">
          <a:xfrm rot="5400000">
            <a:off x="7820374" y="5471865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" name="Arrow: Right 173">
            <a:extLst>
              <a:ext uri="{FF2B5EF4-FFF2-40B4-BE49-F238E27FC236}">
                <a16:creationId xmlns:a16="http://schemas.microsoft.com/office/drawing/2014/main" id="{55379015-D79B-4AF8-AF39-D118E41A7564}"/>
              </a:ext>
            </a:extLst>
          </p:cNvPr>
          <p:cNvSpPr/>
          <p:nvPr/>
        </p:nvSpPr>
        <p:spPr bwMode="auto">
          <a:xfrm rot="5400000">
            <a:off x="7935476" y="4609943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7" name="Arrow: Right 176">
            <a:extLst>
              <a:ext uri="{FF2B5EF4-FFF2-40B4-BE49-F238E27FC236}">
                <a16:creationId xmlns:a16="http://schemas.microsoft.com/office/drawing/2014/main" id="{39059438-3AE9-4F1D-9969-1B080DAE4021}"/>
              </a:ext>
            </a:extLst>
          </p:cNvPr>
          <p:cNvSpPr/>
          <p:nvPr/>
        </p:nvSpPr>
        <p:spPr bwMode="auto">
          <a:xfrm rot="5400000">
            <a:off x="7754787" y="4808715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E54DC6BA-4471-49B6-A200-03B029CEDB59}"/>
              </a:ext>
            </a:extLst>
          </p:cNvPr>
          <p:cNvSpPr/>
          <p:nvPr/>
        </p:nvSpPr>
        <p:spPr bwMode="auto">
          <a:xfrm rot="16200000">
            <a:off x="6688943" y="1395231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4" name="Arrow: Right 223">
            <a:extLst>
              <a:ext uri="{FF2B5EF4-FFF2-40B4-BE49-F238E27FC236}">
                <a16:creationId xmlns:a16="http://schemas.microsoft.com/office/drawing/2014/main" id="{6D67A138-B25C-4262-B789-BBDF68BAE08F}"/>
              </a:ext>
            </a:extLst>
          </p:cNvPr>
          <p:cNvSpPr/>
          <p:nvPr/>
        </p:nvSpPr>
        <p:spPr bwMode="auto">
          <a:xfrm rot="5400000">
            <a:off x="6638716" y="3438929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1" name="Arrow: Right 240">
            <a:extLst>
              <a:ext uri="{FF2B5EF4-FFF2-40B4-BE49-F238E27FC236}">
                <a16:creationId xmlns:a16="http://schemas.microsoft.com/office/drawing/2014/main" id="{D954C699-DB10-47E8-8BA2-95C452112244}"/>
              </a:ext>
            </a:extLst>
          </p:cNvPr>
          <p:cNvSpPr/>
          <p:nvPr/>
        </p:nvSpPr>
        <p:spPr bwMode="auto">
          <a:xfrm rot="5400000">
            <a:off x="6640811" y="5543798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9" name="Arrow: Right 248">
            <a:extLst>
              <a:ext uri="{FF2B5EF4-FFF2-40B4-BE49-F238E27FC236}">
                <a16:creationId xmlns:a16="http://schemas.microsoft.com/office/drawing/2014/main" id="{A91747B9-1101-4CFA-9CFE-F8CBAA68454F}"/>
              </a:ext>
            </a:extLst>
          </p:cNvPr>
          <p:cNvSpPr/>
          <p:nvPr/>
        </p:nvSpPr>
        <p:spPr bwMode="auto">
          <a:xfrm rot="16200000">
            <a:off x="5461422" y="1846266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0" name="Arrow: Right 249">
            <a:extLst>
              <a:ext uri="{FF2B5EF4-FFF2-40B4-BE49-F238E27FC236}">
                <a16:creationId xmlns:a16="http://schemas.microsoft.com/office/drawing/2014/main" id="{53612E50-29CA-498B-A81B-495A0DCD83FC}"/>
              </a:ext>
            </a:extLst>
          </p:cNvPr>
          <p:cNvSpPr/>
          <p:nvPr/>
        </p:nvSpPr>
        <p:spPr bwMode="auto">
          <a:xfrm rot="16200000">
            <a:off x="5533754" y="2133758"/>
            <a:ext cx="210685" cy="190791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2" name="Arrow: Right 251">
            <a:extLst>
              <a:ext uri="{FF2B5EF4-FFF2-40B4-BE49-F238E27FC236}">
                <a16:creationId xmlns:a16="http://schemas.microsoft.com/office/drawing/2014/main" id="{EDED8F7B-2C37-4B60-B115-D5EB930A3D36}"/>
              </a:ext>
            </a:extLst>
          </p:cNvPr>
          <p:cNvSpPr/>
          <p:nvPr/>
        </p:nvSpPr>
        <p:spPr bwMode="auto">
          <a:xfrm rot="16200000">
            <a:off x="5321502" y="1480224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45F6428B-8560-4CF0-AAA3-7786A7004853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4. </a:t>
            </a:r>
            <a:r>
              <a:rPr lang="de-DE" sz="1400" dirty="0" err="1">
                <a:ea typeface="Arial" charset="0"/>
                <a:cs typeface="Arial" charset="0"/>
              </a:rPr>
              <a:t>backpropagate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error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86F4B05-BB0F-450D-B1B7-85674A9E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8" name="Title 1">
            <a:extLst>
              <a:ext uri="{FF2B5EF4-FFF2-40B4-BE49-F238E27FC236}">
                <a16:creationId xmlns:a16="http://schemas.microsoft.com/office/drawing/2014/main" id="{D318E93E-5878-487A-BF50-71183E326ACC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DD4B4A7-2F0B-47D3-A0EE-4C3078A3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36</a:t>
            </a:fld>
            <a:endParaRPr lang="de-DE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DF9B185-D413-4ECD-81F0-824EDA067BB5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5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960F-8373-46E0-8C25-767C6BB3C080}"/>
              </a:ext>
            </a:extLst>
          </p:cNvPr>
          <p:cNvSpPr txBox="1"/>
          <p:nvPr/>
        </p:nvSpPr>
        <p:spPr>
          <a:xfrm>
            <a:off x="9339943" y="2760856"/>
            <a:ext cx="532518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0,35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5E0CE10-64E9-4AB7-8B93-EC49304CFF06}"/>
              </a:ext>
            </a:extLst>
          </p:cNvPr>
          <p:cNvSpPr txBox="1"/>
          <p:nvPr/>
        </p:nvSpPr>
        <p:spPr>
          <a:xfrm>
            <a:off x="10816054" y="2760856"/>
            <a:ext cx="433132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65" name="Left Brace 164">
            <a:extLst>
              <a:ext uri="{FF2B5EF4-FFF2-40B4-BE49-F238E27FC236}">
                <a16:creationId xmlns:a16="http://schemas.microsoft.com/office/drawing/2014/main" id="{0E78CE15-B2D5-471E-B877-6AB4A41E0B28}"/>
              </a:ext>
            </a:extLst>
          </p:cNvPr>
          <p:cNvSpPr/>
          <p:nvPr/>
        </p:nvSpPr>
        <p:spPr bwMode="auto">
          <a:xfrm>
            <a:off x="10749839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BA7DDC13-038F-4B55-884A-3DBCCA7DEDC5}"/>
              </a:ext>
            </a:extLst>
          </p:cNvPr>
          <p:cNvSpPr/>
          <p:nvPr/>
        </p:nvSpPr>
        <p:spPr bwMode="auto">
          <a:xfrm>
            <a:off x="11248499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Left Brace 167">
            <a:extLst>
              <a:ext uri="{FF2B5EF4-FFF2-40B4-BE49-F238E27FC236}">
                <a16:creationId xmlns:a16="http://schemas.microsoft.com/office/drawing/2014/main" id="{3D822CC5-3EF9-4EBD-9F99-62841416B1CE}"/>
              </a:ext>
            </a:extLst>
          </p:cNvPr>
          <p:cNvSpPr/>
          <p:nvPr/>
        </p:nvSpPr>
        <p:spPr bwMode="auto">
          <a:xfrm>
            <a:off x="9300145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ight Brace 168">
            <a:extLst>
              <a:ext uri="{FF2B5EF4-FFF2-40B4-BE49-F238E27FC236}">
                <a16:creationId xmlns:a16="http://schemas.microsoft.com/office/drawing/2014/main" id="{79BF943B-4D4C-484C-B4E0-7C9963BE591F}"/>
              </a:ext>
            </a:extLst>
          </p:cNvPr>
          <p:cNvSpPr/>
          <p:nvPr/>
        </p:nvSpPr>
        <p:spPr bwMode="auto">
          <a:xfrm>
            <a:off x="9798805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6D76CCF-3074-428A-92CA-6979EA0AC137}"/>
              </a:ext>
            </a:extLst>
          </p:cNvPr>
          <p:cNvSpPr/>
          <p:nvPr/>
        </p:nvSpPr>
        <p:spPr bwMode="auto">
          <a:xfrm>
            <a:off x="10022525" y="3417756"/>
            <a:ext cx="650481" cy="584759"/>
          </a:xfrm>
          <a:prstGeom prst="mathEqual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3705ABB3-9C96-4A96-8560-D7FF606617A6}"/>
              </a:ext>
            </a:extLst>
          </p:cNvPr>
          <p:cNvSpPr/>
          <p:nvPr/>
        </p:nvSpPr>
        <p:spPr bwMode="auto">
          <a:xfrm>
            <a:off x="10015706" y="3305387"/>
            <a:ext cx="553798" cy="703676"/>
          </a:xfrm>
          <a:prstGeom prst="lightningBolt">
            <a:avLst/>
          </a:prstGeom>
          <a:solidFill>
            <a:srgbClr val="C0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6ACB7F-6050-48C2-B8CC-FB9AD02B1ABE}"/>
              </a:ext>
            </a:extLst>
          </p:cNvPr>
          <p:cNvSpPr/>
          <p:nvPr/>
        </p:nvSpPr>
        <p:spPr bwMode="auto">
          <a:xfrm rot="16200000">
            <a:off x="8462490" y="1890741"/>
            <a:ext cx="858344" cy="632703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14379472-AC05-4FD6-ADA0-A3B766C907C5}"/>
              </a:ext>
            </a:extLst>
          </p:cNvPr>
          <p:cNvSpPr/>
          <p:nvPr/>
        </p:nvSpPr>
        <p:spPr bwMode="auto">
          <a:xfrm rot="5400000">
            <a:off x="8551726" y="366454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A2ACDE9B-2C43-43FC-89F2-04E655B1F3EF}"/>
              </a:ext>
            </a:extLst>
          </p:cNvPr>
          <p:cNvSpPr/>
          <p:nvPr/>
        </p:nvSpPr>
        <p:spPr bwMode="auto">
          <a:xfrm rot="5400000">
            <a:off x="8585323" y="5159812"/>
            <a:ext cx="551574" cy="353424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BA37A6D9-976D-468F-A2F9-5B4AED77AA47}"/>
              </a:ext>
            </a:extLst>
          </p:cNvPr>
          <p:cNvSpPr/>
          <p:nvPr/>
        </p:nvSpPr>
        <p:spPr bwMode="auto">
          <a:xfrm rot="16200000">
            <a:off x="7145936" y="1534445"/>
            <a:ext cx="429584" cy="316655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E0B476BE-D467-48FE-974B-22CE4F57B805}"/>
              </a:ext>
            </a:extLst>
          </p:cNvPr>
          <p:cNvSpPr/>
          <p:nvPr/>
        </p:nvSpPr>
        <p:spPr bwMode="auto">
          <a:xfrm rot="16200000">
            <a:off x="7549845" y="2278176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53DC32D4-8275-4857-8C6A-204D19FE365C}"/>
              </a:ext>
            </a:extLst>
          </p:cNvPr>
          <p:cNvSpPr/>
          <p:nvPr/>
        </p:nvSpPr>
        <p:spPr bwMode="auto">
          <a:xfrm rot="16200000">
            <a:off x="8003909" y="2724196"/>
            <a:ext cx="52326" cy="103498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FD3B5DF0-583E-4B49-9773-37D387F6B9F1}"/>
              </a:ext>
            </a:extLst>
          </p:cNvPr>
          <p:cNvSpPr/>
          <p:nvPr/>
        </p:nvSpPr>
        <p:spPr bwMode="auto">
          <a:xfrm rot="5400000">
            <a:off x="7838939" y="3198756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1" name="Arrow: Right 170">
            <a:extLst>
              <a:ext uri="{FF2B5EF4-FFF2-40B4-BE49-F238E27FC236}">
                <a16:creationId xmlns:a16="http://schemas.microsoft.com/office/drawing/2014/main" id="{9B976EAA-D644-44EA-BE70-6C4C728A591E}"/>
              </a:ext>
            </a:extLst>
          </p:cNvPr>
          <p:cNvSpPr/>
          <p:nvPr/>
        </p:nvSpPr>
        <p:spPr bwMode="auto">
          <a:xfrm rot="5400000">
            <a:off x="7692495" y="3636628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0B23075C-D54C-4623-825B-2E4DA4E4C05C}"/>
              </a:ext>
            </a:extLst>
          </p:cNvPr>
          <p:cNvSpPr/>
          <p:nvPr/>
        </p:nvSpPr>
        <p:spPr bwMode="auto">
          <a:xfrm rot="5400000">
            <a:off x="8010489" y="4145220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248DEAFE-097B-44CE-9116-B660647D8BB4}"/>
              </a:ext>
            </a:extLst>
          </p:cNvPr>
          <p:cNvSpPr/>
          <p:nvPr/>
        </p:nvSpPr>
        <p:spPr bwMode="auto">
          <a:xfrm rot="5400000">
            <a:off x="7820374" y="5471865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4" name="Arrow: Right 173">
            <a:extLst>
              <a:ext uri="{FF2B5EF4-FFF2-40B4-BE49-F238E27FC236}">
                <a16:creationId xmlns:a16="http://schemas.microsoft.com/office/drawing/2014/main" id="{55379015-D79B-4AF8-AF39-D118E41A7564}"/>
              </a:ext>
            </a:extLst>
          </p:cNvPr>
          <p:cNvSpPr/>
          <p:nvPr/>
        </p:nvSpPr>
        <p:spPr bwMode="auto">
          <a:xfrm rot="5400000">
            <a:off x="7935476" y="4609943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7" name="Arrow: Right 176">
            <a:extLst>
              <a:ext uri="{FF2B5EF4-FFF2-40B4-BE49-F238E27FC236}">
                <a16:creationId xmlns:a16="http://schemas.microsoft.com/office/drawing/2014/main" id="{39059438-3AE9-4F1D-9969-1B080DAE4021}"/>
              </a:ext>
            </a:extLst>
          </p:cNvPr>
          <p:cNvSpPr/>
          <p:nvPr/>
        </p:nvSpPr>
        <p:spPr bwMode="auto">
          <a:xfrm rot="5400000">
            <a:off x="7754787" y="4808715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1" name="Arrow: Right 210">
            <a:extLst>
              <a:ext uri="{FF2B5EF4-FFF2-40B4-BE49-F238E27FC236}">
                <a16:creationId xmlns:a16="http://schemas.microsoft.com/office/drawing/2014/main" id="{E54DC6BA-4471-49B6-A200-03B029CEDB59}"/>
              </a:ext>
            </a:extLst>
          </p:cNvPr>
          <p:cNvSpPr/>
          <p:nvPr/>
        </p:nvSpPr>
        <p:spPr bwMode="auto">
          <a:xfrm rot="16200000">
            <a:off x="6688943" y="1395231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4" name="Arrow: Right 223">
            <a:extLst>
              <a:ext uri="{FF2B5EF4-FFF2-40B4-BE49-F238E27FC236}">
                <a16:creationId xmlns:a16="http://schemas.microsoft.com/office/drawing/2014/main" id="{6D67A138-B25C-4262-B789-BBDF68BAE08F}"/>
              </a:ext>
            </a:extLst>
          </p:cNvPr>
          <p:cNvSpPr/>
          <p:nvPr/>
        </p:nvSpPr>
        <p:spPr bwMode="auto">
          <a:xfrm rot="5400000">
            <a:off x="6638716" y="3438929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1" name="Arrow: Right 240">
            <a:extLst>
              <a:ext uri="{FF2B5EF4-FFF2-40B4-BE49-F238E27FC236}">
                <a16:creationId xmlns:a16="http://schemas.microsoft.com/office/drawing/2014/main" id="{D954C699-DB10-47E8-8BA2-95C452112244}"/>
              </a:ext>
            </a:extLst>
          </p:cNvPr>
          <p:cNvSpPr/>
          <p:nvPr/>
        </p:nvSpPr>
        <p:spPr bwMode="auto">
          <a:xfrm rot="5400000">
            <a:off x="6640811" y="5543798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9" name="Arrow: Right 248">
            <a:extLst>
              <a:ext uri="{FF2B5EF4-FFF2-40B4-BE49-F238E27FC236}">
                <a16:creationId xmlns:a16="http://schemas.microsoft.com/office/drawing/2014/main" id="{A91747B9-1101-4CFA-9CFE-F8CBAA68454F}"/>
              </a:ext>
            </a:extLst>
          </p:cNvPr>
          <p:cNvSpPr/>
          <p:nvPr/>
        </p:nvSpPr>
        <p:spPr bwMode="auto">
          <a:xfrm rot="16200000">
            <a:off x="5461422" y="1846266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0" name="Arrow: Right 249">
            <a:extLst>
              <a:ext uri="{FF2B5EF4-FFF2-40B4-BE49-F238E27FC236}">
                <a16:creationId xmlns:a16="http://schemas.microsoft.com/office/drawing/2014/main" id="{53612E50-29CA-498B-A81B-495A0DCD83FC}"/>
              </a:ext>
            </a:extLst>
          </p:cNvPr>
          <p:cNvSpPr/>
          <p:nvPr/>
        </p:nvSpPr>
        <p:spPr bwMode="auto">
          <a:xfrm rot="16200000">
            <a:off x="5533754" y="2133758"/>
            <a:ext cx="210685" cy="190791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2" name="Arrow: Right 251">
            <a:extLst>
              <a:ext uri="{FF2B5EF4-FFF2-40B4-BE49-F238E27FC236}">
                <a16:creationId xmlns:a16="http://schemas.microsoft.com/office/drawing/2014/main" id="{EDED8F7B-2C37-4B60-B115-D5EB930A3D36}"/>
              </a:ext>
            </a:extLst>
          </p:cNvPr>
          <p:cNvSpPr/>
          <p:nvPr/>
        </p:nvSpPr>
        <p:spPr bwMode="auto">
          <a:xfrm rot="16200000">
            <a:off x="5321502" y="1480224"/>
            <a:ext cx="180466" cy="103497"/>
          </a:xfrm>
          <a:prstGeom prst="rightArrow">
            <a:avLst/>
          </a:prstGeom>
          <a:solidFill>
            <a:srgbClr val="00B05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3" name="Arrow: Right 252">
            <a:extLst>
              <a:ext uri="{FF2B5EF4-FFF2-40B4-BE49-F238E27FC236}">
                <a16:creationId xmlns:a16="http://schemas.microsoft.com/office/drawing/2014/main" id="{A2CF5DBD-E8CB-4D93-A632-AEE47780882B}"/>
              </a:ext>
            </a:extLst>
          </p:cNvPr>
          <p:cNvSpPr/>
          <p:nvPr/>
        </p:nvSpPr>
        <p:spPr bwMode="auto">
          <a:xfrm rot="5400000">
            <a:off x="5343543" y="3735755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4" name="Arrow: Right 253">
            <a:extLst>
              <a:ext uri="{FF2B5EF4-FFF2-40B4-BE49-F238E27FC236}">
                <a16:creationId xmlns:a16="http://schemas.microsoft.com/office/drawing/2014/main" id="{AAC20928-36B6-4AFD-87E8-B759D36B6C02}"/>
              </a:ext>
            </a:extLst>
          </p:cNvPr>
          <p:cNvSpPr/>
          <p:nvPr/>
        </p:nvSpPr>
        <p:spPr bwMode="auto">
          <a:xfrm rot="5400000">
            <a:off x="5628961" y="3230333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5" name="Arrow: Right 254">
            <a:extLst>
              <a:ext uri="{FF2B5EF4-FFF2-40B4-BE49-F238E27FC236}">
                <a16:creationId xmlns:a16="http://schemas.microsoft.com/office/drawing/2014/main" id="{62BC9E6E-8956-4E61-9A9A-01B79FECCE37}"/>
              </a:ext>
            </a:extLst>
          </p:cNvPr>
          <p:cNvSpPr/>
          <p:nvPr/>
        </p:nvSpPr>
        <p:spPr bwMode="auto">
          <a:xfrm rot="5400000">
            <a:off x="5572701" y="4098183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6" name="Arrow: Right 255">
            <a:extLst>
              <a:ext uri="{FF2B5EF4-FFF2-40B4-BE49-F238E27FC236}">
                <a16:creationId xmlns:a16="http://schemas.microsoft.com/office/drawing/2014/main" id="{94963EFC-4759-4450-BB99-7E921E46E81E}"/>
              </a:ext>
            </a:extLst>
          </p:cNvPr>
          <p:cNvSpPr/>
          <p:nvPr/>
        </p:nvSpPr>
        <p:spPr bwMode="auto">
          <a:xfrm rot="5400000">
            <a:off x="5380455" y="5320199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7" name="Arrow: Right 256">
            <a:extLst>
              <a:ext uri="{FF2B5EF4-FFF2-40B4-BE49-F238E27FC236}">
                <a16:creationId xmlns:a16="http://schemas.microsoft.com/office/drawing/2014/main" id="{E56BD471-D04F-437F-ABD7-A64E6812534C}"/>
              </a:ext>
            </a:extLst>
          </p:cNvPr>
          <p:cNvSpPr/>
          <p:nvPr/>
        </p:nvSpPr>
        <p:spPr bwMode="auto">
          <a:xfrm rot="5400000">
            <a:off x="5331462" y="5900782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8" name="Arrow: Right 257">
            <a:extLst>
              <a:ext uri="{FF2B5EF4-FFF2-40B4-BE49-F238E27FC236}">
                <a16:creationId xmlns:a16="http://schemas.microsoft.com/office/drawing/2014/main" id="{04FCE181-571C-4B5B-934B-A6BE33FFD29E}"/>
              </a:ext>
            </a:extLst>
          </p:cNvPr>
          <p:cNvSpPr/>
          <p:nvPr/>
        </p:nvSpPr>
        <p:spPr bwMode="auto">
          <a:xfrm rot="5400000">
            <a:off x="5659399" y="4797886"/>
            <a:ext cx="45720" cy="77548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9" name="Arrow: Right 258">
            <a:extLst>
              <a:ext uri="{FF2B5EF4-FFF2-40B4-BE49-F238E27FC236}">
                <a16:creationId xmlns:a16="http://schemas.microsoft.com/office/drawing/2014/main" id="{6DF53FA2-4CC3-468E-B010-7C38CADBC852}"/>
              </a:ext>
            </a:extLst>
          </p:cNvPr>
          <p:cNvSpPr/>
          <p:nvPr/>
        </p:nvSpPr>
        <p:spPr bwMode="auto">
          <a:xfrm rot="5400000">
            <a:off x="4017926" y="3237220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0" name="Arrow: Right 259">
            <a:extLst>
              <a:ext uri="{FF2B5EF4-FFF2-40B4-BE49-F238E27FC236}">
                <a16:creationId xmlns:a16="http://schemas.microsoft.com/office/drawing/2014/main" id="{D2D9FA6D-B043-40BE-8156-4094B3389A5D}"/>
              </a:ext>
            </a:extLst>
          </p:cNvPr>
          <p:cNvSpPr/>
          <p:nvPr/>
        </p:nvSpPr>
        <p:spPr bwMode="auto">
          <a:xfrm rot="5400000">
            <a:off x="3904798" y="3653720"/>
            <a:ext cx="195622" cy="77357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1" name="Arrow: Right 260">
            <a:extLst>
              <a:ext uri="{FF2B5EF4-FFF2-40B4-BE49-F238E27FC236}">
                <a16:creationId xmlns:a16="http://schemas.microsoft.com/office/drawing/2014/main" id="{3E45ABA7-86A3-4CAF-A8B7-456D98087002}"/>
              </a:ext>
            </a:extLst>
          </p:cNvPr>
          <p:cNvSpPr/>
          <p:nvPr/>
        </p:nvSpPr>
        <p:spPr bwMode="auto">
          <a:xfrm rot="5400000">
            <a:off x="4051142" y="4199975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2" name="Arrow: Right 261">
            <a:extLst>
              <a:ext uri="{FF2B5EF4-FFF2-40B4-BE49-F238E27FC236}">
                <a16:creationId xmlns:a16="http://schemas.microsoft.com/office/drawing/2014/main" id="{FA7F3C3F-9E30-48E2-90F2-0784BB9682F9}"/>
              </a:ext>
            </a:extLst>
          </p:cNvPr>
          <p:cNvSpPr/>
          <p:nvPr/>
        </p:nvSpPr>
        <p:spPr bwMode="auto">
          <a:xfrm rot="5400000">
            <a:off x="3699235" y="5720812"/>
            <a:ext cx="400110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3" name="Arrow: Right 262">
            <a:extLst>
              <a:ext uri="{FF2B5EF4-FFF2-40B4-BE49-F238E27FC236}">
                <a16:creationId xmlns:a16="http://schemas.microsoft.com/office/drawing/2014/main" id="{1C0DFFA4-0BBA-4F80-BAE0-DC1A40CBA8CB}"/>
              </a:ext>
            </a:extLst>
          </p:cNvPr>
          <p:cNvSpPr/>
          <p:nvPr/>
        </p:nvSpPr>
        <p:spPr bwMode="auto">
          <a:xfrm rot="5400000">
            <a:off x="4052332" y="4729249"/>
            <a:ext cx="289132" cy="19234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A6BF6D58-E881-4225-954A-612236CC00EB}"/>
              </a:ext>
            </a:extLst>
          </p:cNvPr>
          <p:cNvSpPr/>
          <p:nvPr/>
        </p:nvSpPr>
        <p:spPr bwMode="auto">
          <a:xfrm rot="5400000">
            <a:off x="3958474" y="5106771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3468BE-D56B-4A94-A9F8-1D87403C9010}"/>
              </a:ext>
            </a:extLst>
          </p:cNvPr>
          <p:cNvSpPr/>
          <p:nvPr/>
        </p:nvSpPr>
        <p:spPr bwMode="auto">
          <a:xfrm>
            <a:off x="3945804" y="5368721"/>
            <a:ext cx="129730" cy="11175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B0CC6F46-5F87-4E1E-8E57-91FBB071FC6C}"/>
              </a:ext>
            </a:extLst>
          </p:cNvPr>
          <p:cNvSpPr/>
          <p:nvPr/>
        </p:nvSpPr>
        <p:spPr bwMode="auto">
          <a:xfrm>
            <a:off x="3853492" y="3908989"/>
            <a:ext cx="129730" cy="11175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8AFF7602-7348-4D21-9D85-457EED852584}"/>
              </a:ext>
            </a:extLst>
          </p:cNvPr>
          <p:cNvSpPr/>
          <p:nvPr/>
        </p:nvSpPr>
        <p:spPr bwMode="auto">
          <a:xfrm>
            <a:off x="3926071" y="2470851"/>
            <a:ext cx="129730" cy="11175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7" name="Arrow: Right 266">
            <a:extLst>
              <a:ext uri="{FF2B5EF4-FFF2-40B4-BE49-F238E27FC236}">
                <a16:creationId xmlns:a16="http://schemas.microsoft.com/office/drawing/2014/main" id="{67C2486A-5A50-4FA1-9E7C-A136BE117CC5}"/>
              </a:ext>
            </a:extLst>
          </p:cNvPr>
          <p:cNvSpPr/>
          <p:nvPr/>
        </p:nvSpPr>
        <p:spPr bwMode="auto">
          <a:xfrm rot="5400000">
            <a:off x="3729763" y="1756725"/>
            <a:ext cx="276052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8" name="Arrow: Right 267">
            <a:extLst>
              <a:ext uri="{FF2B5EF4-FFF2-40B4-BE49-F238E27FC236}">
                <a16:creationId xmlns:a16="http://schemas.microsoft.com/office/drawing/2014/main" id="{607FC820-BAAE-41CC-A885-BB6E642224EE}"/>
              </a:ext>
            </a:extLst>
          </p:cNvPr>
          <p:cNvSpPr/>
          <p:nvPr/>
        </p:nvSpPr>
        <p:spPr bwMode="auto">
          <a:xfrm rot="5400000">
            <a:off x="3705516" y="2213906"/>
            <a:ext cx="223754" cy="112520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0" name="Arrow: Right 269">
            <a:extLst>
              <a:ext uri="{FF2B5EF4-FFF2-40B4-BE49-F238E27FC236}">
                <a16:creationId xmlns:a16="http://schemas.microsoft.com/office/drawing/2014/main" id="{8B42F470-F3F4-40D4-9C03-D3DA009BE4B6}"/>
              </a:ext>
            </a:extLst>
          </p:cNvPr>
          <p:cNvSpPr/>
          <p:nvPr/>
        </p:nvSpPr>
        <p:spPr bwMode="auto">
          <a:xfrm rot="5400000">
            <a:off x="4001572" y="2779026"/>
            <a:ext cx="309327" cy="176882"/>
          </a:xfrm>
          <a:prstGeom prst="rightArrow">
            <a:avLst/>
          </a:prstGeom>
          <a:solidFill>
            <a:srgbClr val="FF0000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45F6428B-8560-4CF0-AAA3-7786A7004853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 4. </a:t>
            </a:r>
            <a:r>
              <a:rPr lang="de-DE" sz="1400" dirty="0" err="1">
                <a:ea typeface="Arial" charset="0"/>
                <a:cs typeface="Arial" charset="0"/>
              </a:rPr>
              <a:t>backpropagate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error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2829DF98-1F61-4E34-94CC-464B2509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5" name="Title 1">
            <a:extLst>
              <a:ext uri="{FF2B5EF4-FFF2-40B4-BE49-F238E27FC236}">
                <a16:creationId xmlns:a16="http://schemas.microsoft.com/office/drawing/2014/main" id="{83473159-3AC9-4D8E-B53B-9CABD48E0682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02DE953-5AE5-405E-9BBA-29ED7762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37</a:t>
            </a:fld>
            <a:endParaRPr lang="de-DE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0504684-EF9E-4B9E-9F26-9E4FC4B695FC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079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0,9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960F-8373-46E0-8C25-767C6BB3C080}"/>
              </a:ext>
            </a:extLst>
          </p:cNvPr>
          <p:cNvSpPr txBox="1"/>
          <p:nvPr/>
        </p:nvSpPr>
        <p:spPr>
          <a:xfrm>
            <a:off x="9339943" y="2760856"/>
            <a:ext cx="532518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0,35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5E0CE10-64E9-4AB7-8B93-EC49304CFF06}"/>
              </a:ext>
            </a:extLst>
          </p:cNvPr>
          <p:cNvSpPr txBox="1"/>
          <p:nvPr/>
        </p:nvSpPr>
        <p:spPr>
          <a:xfrm>
            <a:off x="10816054" y="2760856"/>
            <a:ext cx="433132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65" name="Left Brace 164">
            <a:extLst>
              <a:ext uri="{FF2B5EF4-FFF2-40B4-BE49-F238E27FC236}">
                <a16:creationId xmlns:a16="http://schemas.microsoft.com/office/drawing/2014/main" id="{0E78CE15-B2D5-471E-B877-6AB4A41E0B28}"/>
              </a:ext>
            </a:extLst>
          </p:cNvPr>
          <p:cNvSpPr/>
          <p:nvPr/>
        </p:nvSpPr>
        <p:spPr bwMode="auto">
          <a:xfrm>
            <a:off x="10749839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BA7DDC13-038F-4B55-884A-3DBCCA7DEDC5}"/>
              </a:ext>
            </a:extLst>
          </p:cNvPr>
          <p:cNvSpPr/>
          <p:nvPr/>
        </p:nvSpPr>
        <p:spPr bwMode="auto">
          <a:xfrm>
            <a:off x="11248499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Left Brace 167">
            <a:extLst>
              <a:ext uri="{FF2B5EF4-FFF2-40B4-BE49-F238E27FC236}">
                <a16:creationId xmlns:a16="http://schemas.microsoft.com/office/drawing/2014/main" id="{3D822CC5-3EF9-4EBD-9F99-62841416B1CE}"/>
              </a:ext>
            </a:extLst>
          </p:cNvPr>
          <p:cNvSpPr/>
          <p:nvPr/>
        </p:nvSpPr>
        <p:spPr bwMode="auto">
          <a:xfrm>
            <a:off x="9300145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ight Brace 168">
            <a:extLst>
              <a:ext uri="{FF2B5EF4-FFF2-40B4-BE49-F238E27FC236}">
                <a16:creationId xmlns:a16="http://schemas.microsoft.com/office/drawing/2014/main" id="{79BF943B-4D4C-484C-B4E0-7C9963BE591F}"/>
              </a:ext>
            </a:extLst>
          </p:cNvPr>
          <p:cNvSpPr/>
          <p:nvPr/>
        </p:nvSpPr>
        <p:spPr bwMode="auto">
          <a:xfrm>
            <a:off x="9798805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6D76CCF-3074-428A-92CA-6979EA0AC137}"/>
              </a:ext>
            </a:extLst>
          </p:cNvPr>
          <p:cNvSpPr/>
          <p:nvPr/>
        </p:nvSpPr>
        <p:spPr bwMode="auto">
          <a:xfrm>
            <a:off x="10022525" y="3417756"/>
            <a:ext cx="650481" cy="584759"/>
          </a:xfrm>
          <a:prstGeom prst="mathEqual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3705ABB3-9C96-4A96-8560-D7FF606617A6}"/>
              </a:ext>
            </a:extLst>
          </p:cNvPr>
          <p:cNvSpPr/>
          <p:nvPr/>
        </p:nvSpPr>
        <p:spPr bwMode="auto">
          <a:xfrm>
            <a:off x="10015706" y="3305387"/>
            <a:ext cx="553798" cy="703676"/>
          </a:xfrm>
          <a:prstGeom prst="lightningBolt">
            <a:avLst/>
          </a:prstGeom>
          <a:solidFill>
            <a:srgbClr val="C0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B0CC6F46-5F87-4E1E-8E57-91FBB071FC6C}"/>
              </a:ext>
            </a:extLst>
          </p:cNvPr>
          <p:cNvSpPr/>
          <p:nvPr/>
        </p:nvSpPr>
        <p:spPr bwMode="auto">
          <a:xfrm>
            <a:off x="3853492" y="3908989"/>
            <a:ext cx="129730" cy="11175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68C85-E617-4918-9059-83F4C88AF981}"/>
              </a:ext>
            </a:extLst>
          </p:cNvPr>
          <p:cNvSpPr txBox="1"/>
          <p:nvPr/>
        </p:nvSpPr>
        <p:spPr>
          <a:xfrm>
            <a:off x="7366256" y="1655253"/>
            <a:ext cx="587020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highlight>
                  <a:srgbClr val="00FF00"/>
                </a:highlight>
                <a:latin typeface="+mn-lt"/>
                <a:ea typeface="Arial" charset="0"/>
                <a:cs typeface="Arial" charset="0"/>
              </a:rPr>
              <a:t>+ 0,5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9E6C621-FF05-4952-AFB2-09C0F47D0E56}"/>
              </a:ext>
            </a:extLst>
          </p:cNvPr>
          <p:cNvSpPr txBox="1"/>
          <p:nvPr/>
        </p:nvSpPr>
        <p:spPr>
          <a:xfrm>
            <a:off x="7405674" y="2147497"/>
            <a:ext cx="587020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highlight>
                  <a:srgbClr val="00FF00"/>
                </a:highlight>
                <a:latin typeface="+mn-lt"/>
                <a:ea typeface="Arial" charset="0"/>
                <a:cs typeface="Arial" charset="0"/>
              </a:rPr>
              <a:t>+ 0,2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B1DC2A2-3897-4519-B69A-0B06DBBF2A47}"/>
              </a:ext>
            </a:extLst>
          </p:cNvPr>
          <p:cNvSpPr txBox="1"/>
          <p:nvPr/>
        </p:nvSpPr>
        <p:spPr>
          <a:xfrm>
            <a:off x="7750693" y="2519762"/>
            <a:ext cx="587020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highlight>
                  <a:srgbClr val="00FF00"/>
                </a:highlight>
                <a:latin typeface="+mn-lt"/>
                <a:ea typeface="Arial" charset="0"/>
                <a:cs typeface="Arial" charset="0"/>
              </a:rPr>
              <a:t>+ 0,1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D2D3D3-85C0-4F8D-9FFD-B14460598A8D}"/>
              </a:ext>
            </a:extLst>
          </p:cNvPr>
          <p:cNvSpPr txBox="1"/>
          <p:nvPr/>
        </p:nvSpPr>
        <p:spPr>
          <a:xfrm>
            <a:off x="7761073" y="3106974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0,3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1C091B3-EE04-45C6-9134-8D66190063CB}"/>
              </a:ext>
            </a:extLst>
          </p:cNvPr>
          <p:cNvSpPr txBox="1"/>
          <p:nvPr/>
        </p:nvSpPr>
        <p:spPr>
          <a:xfrm>
            <a:off x="7631063" y="3447006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0,2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BFAA64A-1FB0-414B-AC00-92F7EA1A3544}"/>
              </a:ext>
            </a:extLst>
          </p:cNvPr>
          <p:cNvSpPr txBox="1"/>
          <p:nvPr/>
        </p:nvSpPr>
        <p:spPr>
          <a:xfrm>
            <a:off x="7838763" y="3884720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D4F1543C-1675-4FFE-B059-F28619BA4968}"/>
              </a:ext>
            </a:extLst>
          </p:cNvPr>
          <p:cNvSpPr txBox="1"/>
          <p:nvPr/>
        </p:nvSpPr>
        <p:spPr>
          <a:xfrm>
            <a:off x="7908637" y="4406027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0,3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CA51CC5A-7B88-4FF9-A7BE-6A4972120361}"/>
              </a:ext>
            </a:extLst>
          </p:cNvPr>
          <p:cNvSpPr txBox="1"/>
          <p:nvPr/>
        </p:nvSpPr>
        <p:spPr>
          <a:xfrm>
            <a:off x="7662141" y="4680888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0,4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C516C855-6296-43B6-B8BF-B29895459601}"/>
              </a:ext>
            </a:extLst>
          </p:cNvPr>
          <p:cNvSpPr txBox="1"/>
          <p:nvPr/>
        </p:nvSpPr>
        <p:spPr>
          <a:xfrm>
            <a:off x="7543441" y="5006192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0,1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F9B63F0-ACF0-457A-A40F-E7DFEC08763F}"/>
              </a:ext>
            </a:extLst>
          </p:cNvPr>
          <p:cNvSpPr txBox="1"/>
          <p:nvPr/>
        </p:nvSpPr>
        <p:spPr>
          <a:xfrm>
            <a:off x="5863469" y="5076000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0,3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F005FA62-AA83-4B1C-A720-78FC13B7DB42}"/>
              </a:ext>
            </a:extLst>
          </p:cNvPr>
          <p:cNvSpPr txBox="1"/>
          <p:nvPr/>
        </p:nvSpPr>
        <p:spPr>
          <a:xfrm>
            <a:off x="5989324" y="4576009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0,1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B21AB7A-B43C-4C3F-BF26-4238C04BC35D}"/>
              </a:ext>
            </a:extLst>
          </p:cNvPr>
          <p:cNvSpPr txBox="1"/>
          <p:nvPr/>
        </p:nvSpPr>
        <p:spPr>
          <a:xfrm>
            <a:off x="5679245" y="5549195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0,1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5AFDB5C-4C73-4C09-B8AC-F32FC5D1169E}"/>
              </a:ext>
            </a:extLst>
          </p:cNvPr>
          <p:cNvSpPr txBox="1"/>
          <p:nvPr/>
        </p:nvSpPr>
        <p:spPr>
          <a:xfrm>
            <a:off x="5689576" y="3418053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0,3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6F288C7D-2F46-4D56-837E-A036A2C4200F}"/>
              </a:ext>
            </a:extLst>
          </p:cNvPr>
          <p:cNvSpPr txBox="1"/>
          <p:nvPr/>
        </p:nvSpPr>
        <p:spPr>
          <a:xfrm>
            <a:off x="5921981" y="3760077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0,2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2FDE5CA9-9C72-486A-B169-0210A1F0BCF3}"/>
              </a:ext>
            </a:extLst>
          </p:cNvPr>
          <p:cNvSpPr txBox="1"/>
          <p:nvPr/>
        </p:nvSpPr>
        <p:spPr>
          <a:xfrm>
            <a:off x="5982617" y="2875745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0,2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85684F0-BBBF-487A-A197-BA937DBDCAFA}"/>
              </a:ext>
            </a:extLst>
          </p:cNvPr>
          <p:cNvSpPr txBox="1"/>
          <p:nvPr/>
        </p:nvSpPr>
        <p:spPr>
          <a:xfrm>
            <a:off x="5634030" y="1168712"/>
            <a:ext cx="587020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highlight>
                  <a:srgbClr val="00FF00"/>
                </a:highlight>
                <a:latin typeface="+mn-lt"/>
                <a:ea typeface="Arial" charset="0"/>
                <a:cs typeface="Arial" charset="0"/>
              </a:rPr>
              <a:t>+ 0,1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0A5598B-8457-4D4B-9709-1573E52A8676}"/>
              </a:ext>
            </a:extLst>
          </p:cNvPr>
          <p:cNvSpPr txBox="1"/>
          <p:nvPr/>
        </p:nvSpPr>
        <p:spPr>
          <a:xfrm>
            <a:off x="5851063" y="1582390"/>
            <a:ext cx="587020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highlight>
                  <a:srgbClr val="00FF00"/>
                </a:highlight>
                <a:latin typeface="+mn-lt"/>
                <a:ea typeface="Arial" charset="0"/>
                <a:cs typeface="Arial" charset="0"/>
              </a:rPr>
              <a:t>+ 0,2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11DC191D-67C9-44C3-BFFB-19D68437F306}"/>
              </a:ext>
            </a:extLst>
          </p:cNvPr>
          <p:cNvSpPr txBox="1"/>
          <p:nvPr/>
        </p:nvSpPr>
        <p:spPr>
          <a:xfrm>
            <a:off x="6004651" y="1931419"/>
            <a:ext cx="587020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highlight>
                  <a:srgbClr val="00FF00"/>
                </a:highlight>
                <a:latin typeface="+mn-lt"/>
                <a:ea typeface="Arial" charset="0"/>
                <a:cs typeface="Arial" charset="0"/>
              </a:rPr>
              <a:t>+ 0,3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A32F3AC1-ECF0-461B-B5F6-D3B2AF3EEDB6}"/>
              </a:ext>
            </a:extLst>
          </p:cNvPr>
          <p:cNvSpPr txBox="1"/>
          <p:nvPr/>
        </p:nvSpPr>
        <p:spPr>
          <a:xfrm>
            <a:off x="4126614" y="1457780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0,4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D1B4018-029A-45A4-BBFF-DB62C78EEDB2}"/>
              </a:ext>
            </a:extLst>
          </p:cNvPr>
          <p:cNvSpPr txBox="1"/>
          <p:nvPr/>
        </p:nvSpPr>
        <p:spPr>
          <a:xfrm>
            <a:off x="4536540" y="2463592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0,5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27D019F-F481-4E70-9F17-2A9AC629F91C}"/>
              </a:ext>
            </a:extLst>
          </p:cNvPr>
          <p:cNvSpPr txBox="1"/>
          <p:nvPr/>
        </p:nvSpPr>
        <p:spPr>
          <a:xfrm>
            <a:off x="4171105" y="1939814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0,3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F23C07B-3AF1-4B60-8844-AE2A54AF582F}"/>
              </a:ext>
            </a:extLst>
          </p:cNvPr>
          <p:cNvSpPr txBox="1"/>
          <p:nvPr/>
        </p:nvSpPr>
        <p:spPr>
          <a:xfrm>
            <a:off x="4335079" y="3374847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0,3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3C5344CC-9765-4110-9C0C-2F3C8ED7A4E1}"/>
              </a:ext>
            </a:extLst>
          </p:cNvPr>
          <p:cNvSpPr txBox="1"/>
          <p:nvPr/>
        </p:nvSpPr>
        <p:spPr>
          <a:xfrm>
            <a:off x="4401810" y="4895313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0,3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7F158CDF-6204-42F7-AEF9-A05F2B78E4CA}"/>
              </a:ext>
            </a:extLst>
          </p:cNvPr>
          <p:cNvSpPr txBox="1"/>
          <p:nvPr/>
        </p:nvSpPr>
        <p:spPr>
          <a:xfrm>
            <a:off x="4290233" y="5444305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0,4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0616E65-CBD8-45D0-B87A-D50336FDAB6E}"/>
              </a:ext>
            </a:extLst>
          </p:cNvPr>
          <p:cNvSpPr txBox="1"/>
          <p:nvPr/>
        </p:nvSpPr>
        <p:spPr>
          <a:xfrm>
            <a:off x="4546786" y="3892485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0,3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DBFF783-170A-4D1C-B4C8-586AA3700F2C}"/>
              </a:ext>
            </a:extLst>
          </p:cNvPr>
          <p:cNvSpPr txBox="1"/>
          <p:nvPr/>
        </p:nvSpPr>
        <p:spPr>
          <a:xfrm>
            <a:off x="4553640" y="3049725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0,4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469287B-5BAD-40B9-9F70-33BCFC60F434}"/>
              </a:ext>
            </a:extLst>
          </p:cNvPr>
          <p:cNvSpPr txBox="1"/>
          <p:nvPr/>
        </p:nvSpPr>
        <p:spPr>
          <a:xfrm>
            <a:off x="4561301" y="4611623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0,3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15F34A-B0A7-4B81-A85E-0AFB84102D2F}"/>
              </a:ext>
            </a:extLst>
          </p:cNvPr>
          <p:cNvSpPr txBox="1"/>
          <p:nvPr/>
        </p:nvSpPr>
        <p:spPr>
          <a:xfrm>
            <a:off x="4341465" y="2195993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0,0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E61F5D7-32C6-47FC-B8DF-D4002BF1E8D7}"/>
              </a:ext>
            </a:extLst>
          </p:cNvPr>
          <p:cNvSpPr txBox="1"/>
          <p:nvPr/>
        </p:nvSpPr>
        <p:spPr>
          <a:xfrm>
            <a:off x="4242419" y="3643199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0,0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51D2383-30CB-4A75-AC99-1C6C01AA993D}"/>
              </a:ext>
            </a:extLst>
          </p:cNvPr>
          <p:cNvSpPr txBox="1"/>
          <p:nvPr/>
        </p:nvSpPr>
        <p:spPr>
          <a:xfrm>
            <a:off x="4352022" y="5173337"/>
            <a:ext cx="542136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highlight>
                  <a:srgbClr val="FF0000"/>
                </a:highlight>
                <a:ea typeface="Arial" charset="0"/>
                <a:cs typeface="Arial" charset="0"/>
              </a:rPr>
              <a:t>-</a:t>
            </a:r>
            <a:r>
              <a:rPr lang="de-DE" sz="1400" dirty="0">
                <a:solidFill>
                  <a:schemeClr val="tx1"/>
                </a:solidFill>
                <a:highlight>
                  <a:srgbClr val="FF0000"/>
                </a:highlight>
                <a:latin typeface="+mn-lt"/>
                <a:ea typeface="Arial" charset="0"/>
                <a:cs typeface="Arial" charset="0"/>
              </a:rPr>
              <a:t> 0,0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0B38F47B-C379-49D1-A1F8-EF4B7FD942F6}"/>
              </a:ext>
            </a:extLst>
          </p:cNvPr>
          <p:cNvSpPr txBox="1"/>
          <p:nvPr/>
        </p:nvSpPr>
        <p:spPr>
          <a:xfrm>
            <a:off x="9376926" y="442772"/>
            <a:ext cx="1918729" cy="400110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5. </a:t>
            </a:r>
            <a:r>
              <a:rPr lang="de-DE" sz="1400" dirty="0" err="1">
                <a:ea typeface="Arial" charset="0"/>
                <a:cs typeface="Arial" charset="0"/>
              </a:rPr>
              <a:t>Adjust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weights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573ED2B-1D55-46EE-AF77-69F98B6D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1" name="Title 1">
            <a:extLst>
              <a:ext uri="{FF2B5EF4-FFF2-40B4-BE49-F238E27FC236}">
                <a16:creationId xmlns:a16="http://schemas.microsoft.com/office/drawing/2014/main" id="{0FCAB8F0-CB11-4192-ADB5-70B16A9143EA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D4DA345-D67E-44CB-90C5-23E0E09D0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38</a:t>
            </a:fld>
            <a:endParaRPr lang="de-DE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EF2B671-E5E9-4821-9070-ACB64E32B7DD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12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9D782-341F-49CD-977C-90C53F75A949}"/>
              </a:ext>
            </a:extLst>
          </p:cNvPr>
          <p:cNvGrpSpPr/>
          <p:nvPr/>
        </p:nvGrpSpPr>
        <p:grpSpPr>
          <a:xfrm>
            <a:off x="356107" y="3369617"/>
            <a:ext cx="933877" cy="903777"/>
            <a:chOff x="292607" y="3198167"/>
            <a:chExt cx="933877" cy="9037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4EA961-1048-456D-BBF5-5A16608BCD10}"/>
                </a:ext>
              </a:extLst>
            </p:cNvPr>
            <p:cNvGrpSpPr/>
            <p:nvPr/>
          </p:nvGrpSpPr>
          <p:grpSpPr>
            <a:xfrm>
              <a:off x="330936" y="3227020"/>
              <a:ext cx="857219" cy="865624"/>
              <a:chOff x="1060450" y="3175000"/>
              <a:chExt cx="616258" cy="6223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AB6AD6C-6CE7-4450-A670-78398293D54A}"/>
                  </a:ext>
                </a:extLst>
              </p:cNvPr>
              <p:cNvSpPr/>
              <p:nvPr/>
            </p:nvSpPr>
            <p:spPr bwMode="auto">
              <a:xfrm>
                <a:off x="1060450" y="3175000"/>
                <a:ext cx="308129" cy="31115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D820CC-130D-4FE4-A4C0-31A15AEBA47E}"/>
                  </a:ext>
                </a:extLst>
              </p:cNvPr>
              <p:cNvSpPr/>
              <p:nvPr/>
            </p:nvSpPr>
            <p:spPr bwMode="auto">
              <a:xfrm>
                <a:off x="1368579" y="3175000"/>
                <a:ext cx="308129" cy="311150"/>
              </a:xfrm>
              <a:prstGeom prst="rect">
                <a:avLst/>
              </a:prstGeom>
              <a:solidFill>
                <a:srgbClr val="C6C6C6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0A8FD9-621B-4809-B598-56038CD0BBB2}"/>
                  </a:ext>
                </a:extLst>
              </p:cNvPr>
              <p:cNvSpPr/>
              <p:nvPr/>
            </p:nvSpPr>
            <p:spPr bwMode="auto">
              <a:xfrm>
                <a:off x="1060450" y="3486150"/>
                <a:ext cx="308129" cy="31115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A03A20-9F78-4F14-B0DF-E13032EA5558}"/>
                  </a:ext>
                </a:extLst>
              </p:cNvPr>
              <p:cNvSpPr/>
              <p:nvPr/>
            </p:nvSpPr>
            <p:spPr bwMode="auto">
              <a:xfrm>
                <a:off x="1368579" y="3486150"/>
                <a:ext cx="308129" cy="311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9FAED2-D637-4A54-A0CD-4736A197F75C}"/>
                </a:ext>
              </a:extLst>
            </p:cNvPr>
            <p:cNvSpPr txBox="1"/>
            <p:nvPr/>
          </p:nvSpPr>
          <p:spPr>
            <a:xfrm>
              <a:off x="292607" y="3198167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1947C-3FA6-4022-8BEC-B64623BD8197}"/>
                </a:ext>
              </a:extLst>
            </p:cNvPr>
            <p:cNvSpPr txBox="1"/>
            <p:nvPr/>
          </p:nvSpPr>
          <p:spPr>
            <a:xfrm>
              <a:off x="292933" y="3624378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C07879-6F28-4B5C-8D3E-ACABA2F81DD2}"/>
                </a:ext>
              </a:extLst>
            </p:cNvPr>
            <p:cNvSpPr txBox="1"/>
            <p:nvPr/>
          </p:nvSpPr>
          <p:spPr>
            <a:xfrm>
              <a:off x="721217" y="3640279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0,8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56925-F62B-4BEE-A112-5FFD3D82E284}"/>
                </a:ext>
              </a:extLst>
            </p:cNvPr>
            <p:cNvSpPr txBox="1"/>
            <p:nvPr/>
          </p:nvSpPr>
          <p:spPr>
            <a:xfrm>
              <a:off x="721217" y="3203721"/>
              <a:ext cx="505267" cy="4616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  <a:latin typeface="+mn-lt"/>
                  <a:ea typeface="Arial" charset="0"/>
                  <a:cs typeface="Arial" charset="0"/>
                </a:rPr>
                <a:t>0,3</a:t>
              </a: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E87101D8-4B4D-4C51-966D-2B7E917DB4BB}"/>
              </a:ext>
            </a:extLst>
          </p:cNvPr>
          <p:cNvSpPr/>
          <p:nvPr/>
        </p:nvSpPr>
        <p:spPr bwMode="auto">
          <a:xfrm>
            <a:off x="1619251" y="3060700"/>
            <a:ext cx="128128" cy="14380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3F72-FC7A-4B55-9722-B7E49E2D6242}"/>
              </a:ext>
            </a:extLst>
          </p:cNvPr>
          <p:cNvSpPr txBox="1"/>
          <p:nvPr/>
        </p:nvSpPr>
        <p:spPr>
          <a:xfrm>
            <a:off x="1705665" y="306070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AD27A4-9D18-468C-871F-FDABED539E46}"/>
              </a:ext>
            </a:extLst>
          </p:cNvPr>
          <p:cNvSpPr txBox="1"/>
          <p:nvPr/>
        </p:nvSpPr>
        <p:spPr>
          <a:xfrm>
            <a:off x="1705665" y="341086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0086FF-D576-4D57-A41A-976B987BEB13}"/>
              </a:ext>
            </a:extLst>
          </p:cNvPr>
          <p:cNvSpPr txBox="1"/>
          <p:nvPr/>
        </p:nvSpPr>
        <p:spPr>
          <a:xfrm>
            <a:off x="1705665" y="376102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AD37C4-5AE9-4570-95A3-079DDF26F70C}"/>
              </a:ext>
            </a:extLst>
          </p:cNvPr>
          <p:cNvSpPr txBox="1"/>
          <p:nvPr/>
        </p:nvSpPr>
        <p:spPr>
          <a:xfrm>
            <a:off x="1708402" y="411458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3A7E770-B4A9-4B68-ACEE-B3D9476EE6E2}"/>
              </a:ext>
            </a:extLst>
          </p:cNvPr>
          <p:cNvSpPr/>
          <p:nvPr/>
        </p:nvSpPr>
        <p:spPr bwMode="auto">
          <a:xfrm>
            <a:off x="2044700" y="3060700"/>
            <a:ext cx="140407" cy="143809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E0CFB6-6052-4D32-A23F-0AA0626CE5AB}"/>
              </a:ext>
            </a:extLst>
          </p:cNvPr>
          <p:cNvSpPr/>
          <p:nvPr/>
        </p:nvSpPr>
        <p:spPr bwMode="auto">
          <a:xfrm>
            <a:off x="1320761" y="3538446"/>
            <a:ext cx="274219" cy="481128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3DC7E9-7669-4239-B52B-6B21701E545D}"/>
              </a:ext>
            </a:extLst>
          </p:cNvPr>
          <p:cNvCxnSpPr>
            <a:stCxn id="3" idx="2"/>
            <a:endCxn id="5" idx="3"/>
          </p:cNvCxnSpPr>
          <p:nvPr/>
        </p:nvCxnSpPr>
        <p:spPr bwMode="auto">
          <a:xfrm flipH="1">
            <a:off x="2138797" y="2334260"/>
            <a:ext cx="780171" cy="9264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6B25C7-7F04-4760-861A-E6EE5D4F765B}"/>
              </a:ext>
            </a:extLst>
          </p:cNvPr>
          <p:cNvCxnSpPr>
            <a:cxnSpLocks/>
            <a:stCxn id="7" idx="2"/>
            <a:endCxn id="48" idx="3"/>
          </p:cNvCxnSpPr>
          <p:nvPr/>
        </p:nvCxnSpPr>
        <p:spPr bwMode="auto">
          <a:xfrm flipH="1">
            <a:off x="2138797" y="3305387"/>
            <a:ext cx="780171" cy="3055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75261F-8CB0-4E67-A725-7B936F477303}"/>
              </a:ext>
            </a:extLst>
          </p:cNvPr>
          <p:cNvCxnSpPr>
            <a:cxnSpLocks/>
            <a:stCxn id="53" idx="2"/>
            <a:endCxn id="49" idx="3"/>
          </p:cNvCxnSpPr>
          <p:nvPr/>
        </p:nvCxnSpPr>
        <p:spPr bwMode="auto">
          <a:xfrm flipH="1" flipV="1">
            <a:off x="2138797" y="3961079"/>
            <a:ext cx="780171" cy="31543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4076F6-B2F3-4DF2-8FBB-936C35FC9CEE}"/>
              </a:ext>
            </a:extLst>
          </p:cNvPr>
          <p:cNvCxnSpPr>
            <a:cxnSpLocks/>
            <a:stCxn id="8" idx="2"/>
            <a:endCxn id="50" idx="3"/>
          </p:cNvCxnSpPr>
          <p:nvPr/>
        </p:nvCxnSpPr>
        <p:spPr bwMode="auto">
          <a:xfrm flipH="1" flipV="1">
            <a:off x="2141534" y="4314639"/>
            <a:ext cx="777434" cy="9330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-0,3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-0,1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-0,2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1,1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1,1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-0,2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02F8A60-B39F-4FC3-9E74-65A57D8FD1AD}"/>
              </a:ext>
            </a:extLst>
          </p:cNvPr>
          <p:cNvSpPr txBox="1"/>
          <p:nvPr/>
        </p:nvSpPr>
        <p:spPr>
          <a:xfrm>
            <a:off x="3044921" y="310876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BDEEBD5-91FB-41C8-9FE0-7892A6CF3DB2}"/>
              </a:ext>
            </a:extLst>
          </p:cNvPr>
          <p:cNvSpPr txBox="1"/>
          <p:nvPr/>
        </p:nvSpPr>
        <p:spPr>
          <a:xfrm>
            <a:off x="3059618" y="409363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D38516-3185-469B-AB07-05F74830A135}"/>
              </a:ext>
            </a:extLst>
          </p:cNvPr>
          <p:cNvSpPr txBox="1"/>
          <p:nvPr/>
        </p:nvSpPr>
        <p:spPr>
          <a:xfrm>
            <a:off x="3059618" y="50614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-0,2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3810DA-CCAE-4095-A1E0-F9A6F80E9A1D}"/>
              </a:ext>
            </a:extLst>
          </p:cNvPr>
          <p:cNvSpPr txBox="1"/>
          <p:nvPr/>
        </p:nvSpPr>
        <p:spPr>
          <a:xfrm>
            <a:off x="3058496" y="214252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highlight>
                  <a:srgbClr val="0000FF"/>
                </a:highlight>
                <a:latin typeface="+mn-lt"/>
                <a:ea typeface="Arial" charset="0"/>
                <a:cs typeface="Arial" charset="0"/>
              </a:rPr>
              <a:t>0,7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EB5448-17BF-4E89-94DB-6D5833212755}"/>
              </a:ext>
            </a:extLst>
          </p:cNvPr>
          <p:cNvSpPr txBox="1"/>
          <p:nvPr/>
        </p:nvSpPr>
        <p:spPr>
          <a:xfrm>
            <a:off x="4685058" y="1370542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CD1BC9E-00B7-40A5-9FD9-AB051DE4F475}"/>
              </a:ext>
            </a:extLst>
          </p:cNvPr>
          <p:cNvSpPr txBox="1"/>
          <p:nvPr/>
        </p:nvSpPr>
        <p:spPr>
          <a:xfrm>
            <a:off x="470886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0,91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94E295-5045-40C3-8DA9-19324AD9058A}"/>
              </a:ext>
            </a:extLst>
          </p:cNvPr>
          <p:cNvSpPr txBox="1"/>
          <p:nvPr/>
        </p:nvSpPr>
        <p:spPr>
          <a:xfrm>
            <a:off x="4708094" y="5740147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0,66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646D1A-C073-4818-AC72-D9205D36365C}"/>
              </a:ext>
            </a:extLst>
          </p:cNvPr>
          <p:cNvSpPr txBox="1"/>
          <p:nvPr/>
        </p:nvSpPr>
        <p:spPr>
          <a:xfrm>
            <a:off x="6099545" y="1377439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1,20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549BB2-F2CF-4E17-B5D9-F6D4DF0051B1}"/>
              </a:ext>
            </a:extLst>
          </p:cNvPr>
          <p:cNvSpPr txBox="1"/>
          <p:nvPr/>
        </p:nvSpPr>
        <p:spPr>
          <a:xfrm>
            <a:off x="6090836" y="3577146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31110B-1D98-49C6-9421-545EDF97877D}"/>
              </a:ext>
            </a:extLst>
          </p:cNvPr>
          <p:cNvSpPr txBox="1"/>
          <p:nvPr/>
        </p:nvSpPr>
        <p:spPr>
          <a:xfrm>
            <a:off x="6088728" y="5748449"/>
            <a:ext cx="52264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D8E0F3-7B42-4844-BB8A-7886751D906E}"/>
              </a:ext>
            </a:extLst>
          </p:cNvPr>
          <p:cNvSpPr txBox="1"/>
          <p:nvPr/>
        </p:nvSpPr>
        <p:spPr>
          <a:xfrm>
            <a:off x="239945" y="4715315"/>
            <a:ext cx="1836989" cy="615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Correct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Answer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= </a:t>
            </a:r>
            <a:r>
              <a:rPr lang="de-DE" sz="14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Category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04ED31B-74D6-4837-A954-B6DE63FEE775}"/>
              </a:ext>
            </a:extLst>
          </p:cNvPr>
          <p:cNvSpPr txBox="1"/>
          <p:nvPr/>
        </p:nvSpPr>
        <p:spPr>
          <a:xfrm>
            <a:off x="7997055" y="2124448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F451FB8-56B1-4C4D-BAE7-53886DB7A63B}"/>
              </a:ext>
            </a:extLst>
          </p:cNvPr>
          <p:cNvSpPr txBox="1"/>
          <p:nvPr/>
        </p:nvSpPr>
        <p:spPr>
          <a:xfrm>
            <a:off x="7985842" y="359458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5E5659E-6971-4995-8FF5-B1319A4D702C}"/>
              </a:ext>
            </a:extLst>
          </p:cNvPr>
          <p:cNvSpPr txBox="1"/>
          <p:nvPr/>
        </p:nvSpPr>
        <p:spPr>
          <a:xfrm>
            <a:off x="7947720" y="5060058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B960F-8373-46E0-8C25-767C6BB3C080}"/>
              </a:ext>
            </a:extLst>
          </p:cNvPr>
          <p:cNvSpPr txBox="1"/>
          <p:nvPr/>
        </p:nvSpPr>
        <p:spPr>
          <a:xfrm>
            <a:off x="9339943" y="2760856"/>
            <a:ext cx="532518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0,35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5E0CE10-64E9-4AB7-8B93-EC49304CFF06}"/>
              </a:ext>
            </a:extLst>
          </p:cNvPr>
          <p:cNvSpPr txBox="1"/>
          <p:nvPr/>
        </p:nvSpPr>
        <p:spPr>
          <a:xfrm>
            <a:off x="10816054" y="2760856"/>
            <a:ext cx="433132" cy="1826141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0,0</a:t>
            </a:r>
          </a:p>
          <a:p>
            <a:pPr algn="l">
              <a:spcBef>
                <a:spcPts val="1100"/>
              </a:spcBef>
            </a:pPr>
            <a:endParaRPr lang="de-DE" sz="14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65" name="Left Brace 164">
            <a:extLst>
              <a:ext uri="{FF2B5EF4-FFF2-40B4-BE49-F238E27FC236}">
                <a16:creationId xmlns:a16="http://schemas.microsoft.com/office/drawing/2014/main" id="{0E78CE15-B2D5-471E-B877-6AB4A41E0B28}"/>
              </a:ext>
            </a:extLst>
          </p:cNvPr>
          <p:cNvSpPr/>
          <p:nvPr/>
        </p:nvSpPr>
        <p:spPr bwMode="auto">
          <a:xfrm>
            <a:off x="10749839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ight Brace 165">
            <a:extLst>
              <a:ext uri="{FF2B5EF4-FFF2-40B4-BE49-F238E27FC236}">
                <a16:creationId xmlns:a16="http://schemas.microsoft.com/office/drawing/2014/main" id="{BA7DDC13-038F-4B55-884A-3DBCCA7DEDC5}"/>
              </a:ext>
            </a:extLst>
          </p:cNvPr>
          <p:cNvSpPr/>
          <p:nvPr/>
        </p:nvSpPr>
        <p:spPr bwMode="auto">
          <a:xfrm>
            <a:off x="11248499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Left Brace 167">
            <a:extLst>
              <a:ext uri="{FF2B5EF4-FFF2-40B4-BE49-F238E27FC236}">
                <a16:creationId xmlns:a16="http://schemas.microsoft.com/office/drawing/2014/main" id="{3D822CC5-3EF9-4EBD-9F99-62841416B1CE}"/>
              </a:ext>
            </a:extLst>
          </p:cNvPr>
          <p:cNvSpPr/>
          <p:nvPr/>
        </p:nvSpPr>
        <p:spPr bwMode="auto">
          <a:xfrm>
            <a:off x="9300145" y="2745958"/>
            <a:ext cx="109758" cy="192948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ight Brace 168">
            <a:extLst>
              <a:ext uri="{FF2B5EF4-FFF2-40B4-BE49-F238E27FC236}">
                <a16:creationId xmlns:a16="http://schemas.microsoft.com/office/drawing/2014/main" id="{79BF943B-4D4C-484C-B4E0-7C9963BE591F}"/>
              </a:ext>
            </a:extLst>
          </p:cNvPr>
          <p:cNvSpPr/>
          <p:nvPr/>
        </p:nvSpPr>
        <p:spPr bwMode="auto">
          <a:xfrm>
            <a:off x="9798805" y="2721429"/>
            <a:ext cx="110746" cy="192948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6D76CCF-3074-428A-92CA-6979EA0AC137}"/>
              </a:ext>
            </a:extLst>
          </p:cNvPr>
          <p:cNvSpPr/>
          <p:nvPr/>
        </p:nvSpPr>
        <p:spPr bwMode="auto">
          <a:xfrm>
            <a:off x="10022525" y="3417756"/>
            <a:ext cx="650481" cy="584759"/>
          </a:xfrm>
          <a:prstGeom prst="mathEqual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3705ABB3-9C96-4A96-8560-D7FF606617A6}"/>
              </a:ext>
            </a:extLst>
          </p:cNvPr>
          <p:cNvSpPr/>
          <p:nvPr/>
        </p:nvSpPr>
        <p:spPr bwMode="auto">
          <a:xfrm>
            <a:off x="10015706" y="3305387"/>
            <a:ext cx="553798" cy="703676"/>
          </a:xfrm>
          <a:prstGeom prst="lightningBolt">
            <a:avLst/>
          </a:prstGeom>
          <a:solidFill>
            <a:srgbClr val="C0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1D55859-D530-4F27-B9BE-4BEAF8BF8465}"/>
              </a:ext>
            </a:extLst>
          </p:cNvPr>
          <p:cNvSpPr txBox="1"/>
          <p:nvPr/>
        </p:nvSpPr>
        <p:spPr>
          <a:xfrm>
            <a:off x="9376926" y="442772"/>
            <a:ext cx="1918729" cy="400110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5. </a:t>
            </a:r>
            <a:r>
              <a:rPr lang="de-DE" sz="1400" dirty="0" err="1">
                <a:ea typeface="Arial" charset="0"/>
                <a:cs typeface="Arial" charset="0"/>
              </a:rPr>
              <a:t>Adjust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weights</a:t>
            </a:r>
            <a:endParaRPr lang="de-DE" sz="1400" dirty="0">
              <a:ea typeface="Arial" charset="0"/>
              <a:cs typeface="Arial" charset="0"/>
            </a:endParaRPr>
          </a:p>
        </p:txBody>
      </p:sp>
      <p:sp>
        <p:nvSpPr>
          <p:cNvPr id="154" name="Title 1">
            <a:extLst>
              <a:ext uri="{FF2B5EF4-FFF2-40B4-BE49-F238E27FC236}">
                <a16:creationId xmlns:a16="http://schemas.microsoft.com/office/drawing/2014/main" id="{2F5B31CF-C30E-4772-855F-268BFE3BA8FD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2ACE7C-D884-43D6-9880-72080CAE1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39</a:t>
            </a:fld>
            <a:endParaRPr lang="de-DE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7048A0D-6119-4B8E-B1DC-4B2961DFAFFE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09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C717-0266-43FF-AF72-C10969CD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51" y="348543"/>
            <a:ext cx="6713508" cy="5726176"/>
          </a:xfrm>
        </p:spPr>
        <p:txBody>
          <a:bodyPr/>
          <a:lstStyle/>
          <a:p>
            <a:r>
              <a:rPr lang="en-US" dirty="0"/>
              <a:t>Maximilian Jesch</a:t>
            </a:r>
          </a:p>
        </p:txBody>
      </p:sp>
      <p:pic>
        <p:nvPicPr>
          <p:cNvPr id="27" name="Picture 2" descr="LinkedIn: Jobsuche &amp; mehr – Apps bei Google Play">
            <a:extLst>
              <a:ext uri="{FF2B5EF4-FFF2-40B4-BE49-F238E27FC236}">
                <a16:creationId xmlns:a16="http://schemas.microsoft.com/office/drawing/2014/main" id="{F6D79A36-73C2-40D9-B898-244A9C1D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61" y="3836774"/>
            <a:ext cx="845211" cy="8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03B3CA-1E70-42CF-A581-513109ACC42C}"/>
              </a:ext>
            </a:extLst>
          </p:cNvPr>
          <p:cNvSpPr txBox="1"/>
          <p:nvPr/>
        </p:nvSpPr>
        <p:spPr>
          <a:xfrm>
            <a:off x="8844778" y="4869348"/>
            <a:ext cx="1843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b="1" i="0" dirty="0">
                <a:solidFill>
                  <a:srgbClr val="0F1419"/>
                </a:solidFill>
                <a:effectLst/>
                <a:latin typeface="TwitterChirp"/>
              </a:rPr>
              <a:t>Max Jesch</a:t>
            </a:r>
          </a:p>
          <a:p>
            <a:pPr algn="l" rtl="0"/>
            <a:r>
              <a:rPr lang="de-DE" b="0" i="0" dirty="0">
                <a:solidFill>
                  <a:srgbClr val="536471"/>
                </a:solidFill>
                <a:effectLst/>
                <a:latin typeface="TwitterChirp"/>
              </a:rPr>
              <a:t>@if54uran</a:t>
            </a:r>
          </a:p>
        </p:txBody>
      </p:sp>
      <p:pic>
        <p:nvPicPr>
          <p:cNvPr id="29" name="Picture 4" descr="Twitter – Wikipedia">
            <a:extLst>
              <a:ext uri="{FF2B5EF4-FFF2-40B4-BE49-F238E27FC236}">
                <a16:creationId xmlns:a16="http://schemas.microsoft.com/office/drawing/2014/main" id="{7FD9A071-8D56-4EB2-897B-72542016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61" y="4820425"/>
            <a:ext cx="845211" cy="69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D6881D-41A7-4DE4-95F1-F317F92825F2}"/>
              </a:ext>
            </a:extLst>
          </p:cNvPr>
          <p:cNvSpPr txBox="1"/>
          <p:nvPr/>
        </p:nvSpPr>
        <p:spPr>
          <a:xfrm>
            <a:off x="8844778" y="4074713"/>
            <a:ext cx="184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b="1" i="0" dirty="0">
                <a:solidFill>
                  <a:srgbClr val="0F1419"/>
                </a:solidFill>
                <a:effectLst/>
                <a:latin typeface="TwitterChirp"/>
              </a:rPr>
              <a:t>Maximilian Jesch</a:t>
            </a:r>
            <a:endParaRPr lang="de-DE" b="0" i="0" dirty="0">
              <a:solidFill>
                <a:srgbClr val="536471"/>
              </a:solidFill>
              <a:effectLst/>
              <a:latin typeface="TwitterChirp"/>
            </a:endParaRPr>
          </a:p>
        </p:txBody>
      </p:sp>
      <p:pic>
        <p:nvPicPr>
          <p:cNvPr id="31" name="Picture 8" descr="Email Icon Blue transparent PNG - StickPNG">
            <a:extLst>
              <a:ext uri="{FF2B5EF4-FFF2-40B4-BE49-F238E27FC236}">
                <a16:creationId xmlns:a16="http://schemas.microsoft.com/office/drawing/2014/main" id="{38F76892-D917-48A4-9878-9A2CC1E3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61" y="5658649"/>
            <a:ext cx="845211" cy="8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794182B-27B6-4B12-B1D8-4C5F0721E074}"/>
              </a:ext>
            </a:extLst>
          </p:cNvPr>
          <p:cNvSpPr txBox="1"/>
          <p:nvPr/>
        </p:nvSpPr>
        <p:spPr>
          <a:xfrm>
            <a:off x="8844778" y="5940982"/>
            <a:ext cx="2887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b="1" i="0" dirty="0">
                <a:solidFill>
                  <a:srgbClr val="0F1419"/>
                </a:solidFill>
                <a:effectLst/>
                <a:latin typeface="TwitterChirp"/>
              </a:rPr>
              <a:t>Maximilian.Jesch@ibm.com</a:t>
            </a:r>
            <a:endParaRPr lang="de-DE" b="0" i="0" dirty="0">
              <a:solidFill>
                <a:srgbClr val="536471"/>
              </a:solidFill>
              <a:effectLst/>
              <a:latin typeface="TwitterChirp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1CEE4D-A89D-466D-8FE9-2DAFA9638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578" y="4334076"/>
            <a:ext cx="2846926" cy="2334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65003-0EE8-4CB8-A3CA-3D72313B9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504" y="3414644"/>
            <a:ext cx="3654511" cy="3235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F4827-5952-46F3-AEF1-56F288DD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4</a:t>
            </a:fld>
            <a:endParaRPr lang="de-DE"/>
          </a:p>
        </p:txBody>
      </p:sp>
      <p:pic>
        <p:nvPicPr>
          <p:cNvPr id="18" name="Picture 17" descr="A person standing with his hands in his pockets&#10;&#10;Description automatically generated with medium confidence">
            <a:extLst>
              <a:ext uri="{FF2B5EF4-FFF2-40B4-BE49-F238E27FC236}">
                <a16:creationId xmlns:a16="http://schemas.microsoft.com/office/drawing/2014/main" id="{6816BFED-0228-4AB3-86C9-4F39F8EE8B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5" t="13153" r="26445" b="6339"/>
          <a:stretch/>
        </p:blipFill>
        <p:spPr>
          <a:xfrm>
            <a:off x="577558" y="1110951"/>
            <a:ext cx="2058716" cy="46360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970A7-EE7E-4A79-BB7E-D0AB91E24278}"/>
              </a:ext>
            </a:extLst>
          </p:cNvPr>
          <p:cNvSpPr txBox="1"/>
          <p:nvPr/>
        </p:nvSpPr>
        <p:spPr>
          <a:xfrm>
            <a:off x="3733802" y="1154134"/>
            <a:ext cx="5715000" cy="3467616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5+ years for different “Volkswagen” Companies</a:t>
            </a: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Building “petabyte-scale” systems to deal with data from autonomous vehicles</a:t>
            </a: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Building, train</a:t>
            </a:r>
            <a:r>
              <a:rPr lang="en-US" sz="1400" dirty="0">
                <a:ea typeface="Arial" charset="0"/>
                <a:cs typeface="Arial" charset="0"/>
              </a:rPr>
              <a:t>ing and deploying deep neural networks</a:t>
            </a:r>
          </a:p>
          <a:p>
            <a:pPr marL="173736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Joined IBM 10 months ago as a Customer Success Manager</a:t>
            </a:r>
          </a:p>
          <a:p>
            <a:pPr marL="173736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Hobbies</a:t>
            </a: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Family!</a:t>
            </a: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Crafts</a:t>
            </a: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r>
              <a:rPr lang="en-US" sz="1400" dirty="0">
                <a:ea typeface="Arial" charset="0"/>
                <a:cs typeface="Arial" charset="0"/>
              </a:rPr>
              <a:t>Fishing</a:t>
            </a:r>
            <a:endParaRPr lang="en-US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marL="630936" lvl="1" indent="-173736">
              <a:spcBef>
                <a:spcPts val="1100"/>
              </a:spcBef>
              <a:buFont typeface="System Font Regular"/>
              <a:buChar char="–"/>
            </a:pPr>
            <a:endParaRPr lang="en-US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DFF41-2172-4AFE-B35D-3AEE49E0F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4855" y="2697195"/>
            <a:ext cx="2567145" cy="396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-0,3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-0,1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-0,2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1,1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1,1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-0,2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-0,2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EB6BC4B-AB9C-454B-B305-607D4BBF54D4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ea typeface="Arial" charset="0"/>
                <a:cs typeface="Arial" charset="0"/>
              </a:rPr>
              <a:t>Done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with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first</a:t>
            </a:r>
            <a:r>
              <a:rPr lang="de-DE" sz="1400" dirty="0">
                <a:ea typeface="Arial" charset="0"/>
                <a:cs typeface="Arial" charset="0"/>
              </a:rPr>
              <a:t> Training sample</a:t>
            </a: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1E5FFD94-C3A1-49F2-9733-DF250EBB54E7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7B094-2558-4C2C-B578-C7ECFA3C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40</a:t>
            </a:fld>
            <a:endParaRPr lang="de-DE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385CFA6-B5E5-4B3C-942F-B386759A86EB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6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-0,3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-0,1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-0,2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1,1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1,1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0,6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-0,2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-0,2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EB6BC4B-AB9C-454B-B305-607D4BBF54D4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ea typeface="Arial" charset="0"/>
                <a:cs typeface="Arial" charset="0"/>
              </a:rPr>
              <a:t>Done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with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first</a:t>
            </a:r>
            <a:r>
              <a:rPr lang="de-DE" sz="1400" dirty="0">
                <a:ea typeface="Arial" charset="0"/>
                <a:cs typeface="Arial" charset="0"/>
              </a:rPr>
              <a:t> Training sample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66BFB8B-2054-4E82-B81F-3053FF95F00A}"/>
              </a:ext>
            </a:extLst>
          </p:cNvPr>
          <p:cNvSpPr txBox="1"/>
          <p:nvPr/>
        </p:nvSpPr>
        <p:spPr>
          <a:xfrm>
            <a:off x="9474094" y="1884482"/>
            <a:ext cx="1918729" cy="830997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Repeat </a:t>
            </a:r>
            <a:r>
              <a:rPr lang="de-DE" sz="1400" dirty="0" err="1">
                <a:ea typeface="Arial" charset="0"/>
                <a:cs typeface="Arial" charset="0"/>
              </a:rPr>
              <a:t>Steps</a:t>
            </a:r>
            <a:r>
              <a:rPr lang="de-DE" sz="1400" dirty="0">
                <a:ea typeface="Arial" charset="0"/>
                <a:cs typeface="Arial" charset="0"/>
              </a:rPr>
              <a:t> 3-5 </a:t>
            </a:r>
            <a:r>
              <a:rPr lang="de-DE" sz="1400" dirty="0" err="1">
                <a:ea typeface="Arial" charset="0"/>
                <a:cs typeface="Arial" charset="0"/>
              </a:rPr>
              <a:t>for</a:t>
            </a:r>
            <a:r>
              <a:rPr lang="de-DE" sz="1400" dirty="0">
                <a:ea typeface="Arial" charset="0"/>
                <a:cs typeface="Arial" charset="0"/>
              </a:rPr>
              <a:t> all Training Samples x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number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of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epochs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E00394A5-891F-44FD-80BD-9808184CDE56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34CF-2CD3-46F6-AA9B-A39FA779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41</a:t>
            </a:fld>
            <a:endParaRPr lang="de-DE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6E452C1-CD6A-49F5-A02F-908852005DE2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0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2784DA8-7B37-493D-81F9-139A1CA9143E}"/>
              </a:ext>
            </a:extLst>
          </p:cNvPr>
          <p:cNvSpPr/>
          <p:nvPr/>
        </p:nvSpPr>
        <p:spPr bwMode="auto">
          <a:xfrm>
            <a:off x="2918968" y="199898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CA086-F44A-4DCE-B808-18609AF89A99}"/>
              </a:ext>
            </a:extLst>
          </p:cNvPr>
          <p:cNvSpPr/>
          <p:nvPr/>
        </p:nvSpPr>
        <p:spPr bwMode="auto">
          <a:xfrm>
            <a:off x="2918968" y="297010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AAC39A-F611-4EE1-A707-CF0EC1C9AFAB}"/>
              </a:ext>
            </a:extLst>
          </p:cNvPr>
          <p:cNvSpPr/>
          <p:nvPr/>
        </p:nvSpPr>
        <p:spPr bwMode="auto">
          <a:xfrm>
            <a:off x="2918968" y="491236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AD9FE5-FD0D-4D5D-9182-2F89121A3616}"/>
              </a:ext>
            </a:extLst>
          </p:cNvPr>
          <p:cNvSpPr/>
          <p:nvPr/>
        </p:nvSpPr>
        <p:spPr bwMode="auto">
          <a:xfrm>
            <a:off x="7871460" y="198623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156C55-010B-4318-A14F-7663432E5281}"/>
              </a:ext>
            </a:extLst>
          </p:cNvPr>
          <p:cNvSpPr/>
          <p:nvPr/>
        </p:nvSpPr>
        <p:spPr bwMode="auto">
          <a:xfrm>
            <a:off x="7871460" y="344927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E86E63-30A3-4277-94BD-3B1A01A01EE4}"/>
              </a:ext>
            </a:extLst>
          </p:cNvPr>
          <p:cNvSpPr/>
          <p:nvPr/>
        </p:nvSpPr>
        <p:spPr bwMode="auto">
          <a:xfrm>
            <a:off x="7855458" y="491231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41AFF-62E8-41ED-BCC6-ED81830D8B31}"/>
              </a:ext>
            </a:extLst>
          </p:cNvPr>
          <p:cNvSpPr/>
          <p:nvPr/>
        </p:nvSpPr>
        <p:spPr bwMode="auto">
          <a:xfrm>
            <a:off x="2918968" y="394123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8C113E-84A5-46E1-AF59-FFFD1D49E521}"/>
              </a:ext>
            </a:extLst>
          </p:cNvPr>
          <p:cNvSpPr/>
          <p:nvPr/>
        </p:nvSpPr>
        <p:spPr bwMode="auto">
          <a:xfrm>
            <a:off x="4617089" y="1238894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A3443F-73BF-4EE1-9165-1F8BE99A7E24}"/>
              </a:ext>
            </a:extLst>
          </p:cNvPr>
          <p:cNvSpPr/>
          <p:nvPr/>
        </p:nvSpPr>
        <p:spPr bwMode="auto">
          <a:xfrm>
            <a:off x="4617089" y="3441921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12D7F08-24CB-48A5-B501-0554872669AC}"/>
              </a:ext>
            </a:extLst>
          </p:cNvPr>
          <p:cNvSpPr/>
          <p:nvPr/>
        </p:nvSpPr>
        <p:spPr bwMode="auto">
          <a:xfrm>
            <a:off x="4617089" y="5587798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54E5BD0-748B-4D5B-8A6A-29B7FFA7D2D1}"/>
              </a:ext>
            </a:extLst>
          </p:cNvPr>
          <p:cNvSpPr/>
          <p:nvPr/>
        </p:nvSpPr>
        <p:spPr bwMode="auto">
          <a:xfrm>
            <a:off x="6015837" y="1252643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6E1D3B-7CD4-449D-831F-E335D7DF1100}"/>
              </a:ext>
            </a:extLst>
          </p:cNvPr>
          <p:cNvSpPr/>
          <p:nvPr/>
        </p:nvSpPr>
        <p:spPr bwMode="auto">
          <a:xfrm>
            <a:off x="6015837" y="3436620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F384A-6E79-44A4-B0B5-DDB79115FB38}"/>
              </a:ext>
            </a:extLst>
          </p:cNvPr>
          <p:cNvSpPr/>
          <p:nvPr/>
        </p:nvSpPr>
        <p:spPr bwMode="auto">
          <a:xfrm>
            <a:off x="6015837" y="5614247"/>
            <a:ext cx="701040" cy="67056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A016AE-BCAE-4FCB-A490-29E7A58275AF}"/>
              </a:ext>
            </a:extLst>
          </p:cNvPr>
          <p:cNvCxnSpPr>
            <a:cxnSpLocks/>
            <a:stCxn id="57" idx="2"/>
            <a:endCxn id="8" idx="6"/>
          </p:cNvCxnSpPr>
          <p:nvPr/>
        </p:nvCxnSpPr>
        <p:spPr bwMode="auto">
          <a:xfrm flipH="1" flipV="1">
            <a:off x="3620008" y="5247640"/>
            <a:ext cx="997081" cy="6754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92DCF9-9907-4505-BDBE-6C4CB5F2E434}"/>
              </a:ext>
            </a:extLst>
          </p:cNvPr>
          <p:cNvCxnSpPr>
            <a:cxnSpLocks/>
            <a:stCxn id="55" idx="2"/>
            <a:endCxn id="8" idx="6"/>
          </p:cNvCxnSpPr>
          <p:nvPr/>
        </p:nvCxnSpPr>
        <p:spPr bwMode="auto">
          <a:xfrm flipH="1">
            <a:off x="3620008" y="3777201"/>
            <a:ext cx="997081" cy="147043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AE0A7-29D2-488A-B4D0-2A6CD798703F}"/>
              </a:ext>
            </a:extLst>
          </p:cNvPr>
          <p:cNvCxnSpPr>
            <a:cxnSpLocks/>
            <a:stCxn id="54" idx="2"/>
            <a:endCxn id="8" idx="6"/>
          </p:cNvCxnSpPr>
          <p:nvPr/>
        </p:nvCxnSpPr>
        <p:spPr bwMode="auto">
          <a:xfrm flipH="1">
            <a:off x="3620008" y="1574174"/>
            <a:ext cx="997081" cy="367346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34119A1-BF8D-4C7B-B161-4D3F24FFD2E4}"/>
              </a:ext>
            </a:extLst>
          </p:cNvPr>
          <p:cNvCxnSpPr>
            <a:cxnSpLocks/>
            <a:stCxn id="57" idx="2"/>
            <a:endCxn id="53" idx="6"/>
          </p:cNvCxnSpPr>
          <p:nvPr/>
        </p:nvCxnSpPr>
        <p:spPr bwMode="auto">
          <a:xfrm flipH="1" flipV="1">
            <a:off x="3620008" y="4276514"/>
            <a:ext cx="997081" cy="16465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2687A4-758F-4D2E-B37B-8773BC412DC4}"/>
              </a:ext>
            </a:extLst>
          </p:cNvPr>
          <p:cNvCxnSpPr>
            <a:cxnSpLocks/>
            <a:stCxn id="55" idx="2"/>
            <a:endCxn id="53" idx="6"/>
          </p:cNvCxnSpPr>
          <p:nvPr/>
        </p:nvCxnSpPr>
        <p:spPr bwMode="auto">
          <a:xfrm flipH="1">
            <a:off x="3620008" y="3777201"/>
            <a:ext cx="997081" cy="4993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840C8A-A46B-491D-8181-594406DF3EBE}"/>
              </a:ext>
            </a:extLst>
          </p:cNvPr>
          <p:cNvCxnSpPr>
            <a:cxnSpLocks/>
            <a:stCxn id="54" idx="2"/>
            <a:endCxn id="53" idx="6"/>
          </p:cNvCxnSpPr>
          <p:nvPr/>
        </p:nvCxnSpPr>
        <p:spPr bwMode="auto">
          <a:xfrm flipH="1">
            <a:off x="3620008" y="1574174"/>
            <a:ext cx="997081" cy="27023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BB1E36-569E-4D0F-845A-7C6D98AD1D79}"/>
              </a:ext>
            </a:extLst>
          </p:cNvPr>
          <p:cNvCxnSpPr>
            <a:cxnSpLocks/>
            <a:stCxn id="55" idx="2"/>
            <a:endCxn id="7" idx="6"/>
          </p:cNvCxnSpPr>
          <p:nvPr/>
        </p:nvCxnSpPr>
        <p:spPr bwMode="auto">
          <a:xfrm flipH="1" flipV="1">
            <a:off x="3620008" y="3305387"/>
            <a:ext cx="997081" cy="4718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567B0B-486E-437A-8E00-17150CE965C8}"/>
              </a:ext>
            </a:extLst>
          </p:cNvPr>
          <p:cNvCxnSpPr>
            <a:cxnSpLocks/>
            <a:stCxn id="54" idx="2"/>
            <a:endCxn id="7" idx="6"/>
          </p:cNvCxnSpPr>
          <p:nvPr/>
        </p:nvCxnSpPr>
        <p:spPr bwMode="auto">
          <a:xfrm flipH="1">
            <a:off x="3620008" y="1574174"/>
            <a:ext cx="997081" cy="17312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3A4278E-A671-4B6D-8402-F12F7D842AE2}"/>
              </a:ext>
            </a:extLst>
          </p:cNvPr>
          <p:cNvCxnSpPr>
            <a:cxnSpLocks/>
            <a:stCxn id="57" idx="2"/>
            <a:endCxn id="7" idx="6"/>
          </p:cNvCxnSpPr>
          <p:nvPr/>
        </p:nvCxnSpPr>
        <p:spPr bwMode="auto">
          <a:xfrm flipH="1" flipV="1">
            <a:off x="3620008" y="3305387"/>
            <a:ext cx="997081" cy="26176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D6A2D2-2E40-4D87-9A1D-CE37941D6D38}"/>
              </a:ext>
            </a:extLst>
          </p:cNvPr>
          <p:cNvCxnSpPr>
            <a:cxnSpLocks/>
            <a:stCxn id="54" idx="2"/>
            <a:endCxn id="3" idx="6"/>
          </p:cNvCxnSpPr>
          <p:nvPr/>
        </p:nvCxnSpPr>
        <p:spPr bwMode="auto">
          <a:xfrm flipH="1">
            <a:off x="3620008" y="1574174"/>
            <a:ext cx="997081" cy="7600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27801A-68CB-4A0A-9EA6-5E24B5462259}"/>
              </a:ext>
            </a:extLst>
          </p:cNvPr>
          <p:cNvCxnSpPr>
            <a:cxnSpLocks/>
            <a:stCxn id="55" idx="2"/>
            <a:endCxn id="3" idx="6"/>
          </p:cNvCxnSpPr>
          <p:nvPr/>
        </p:nvCxnSpPr>
        <p:spPr bwMode="auto">
          <a:xfrm flipH="1" flipV="1">
            <a:off x="3620008" y="2334260"/>
            <a:ext cx="997081" cy="14429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546865E-8F9F-4BE1-BF9C-A569BC7F0AE8}"/>
              </a:ext>
            </a:extLst>
          </p:cNvPr>
          <p:cNvCxnSpPr>
            <a:cxnSpLocks/>
            <a:stCxn id="57" idx="2"/>
            <a:endCxn id="3" idx="6"/>
          </p:cNvCxnSpPr>
          <p:nvPr/>
        </p:nvCxnSpPr>
        <p:spPr bwMode="auto">
          <a:xfrm flipH="1" flipV="1">
            <a:off x="3620008" y="2334260"/>
            <a:ext cx="997081" cy="35888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40B8FF1-4A49-4A25-8705-57709D04414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 bwMode="auto">
          <a:xfrm>
            <a:off x="5318129" y="5923078"/>
            <a:ext cx="697708" cy="264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AFFEBDD-0AFE-4C94-A3E8-F7141F550196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 bwMode="auto">
          <a:xfrm flipV="1">
            <a:off x="5318129" y="3771900"/>
            <a:ext cx="697708" cy="21511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628B81B-4CAF-45CF-917F-E3142078A54E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 bwMode="auto">
          <a:xfrm flipV="1">
            <a:off x="5318129" y="1587923"/>
            <a:ext cx="697708" cy="433515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5723F4-F49E-44E9-A0FB-FB5A92EB1C07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 bwMode="auto">
          <a:xfrm>
            <a:off x="5318129" y="3777201"/>
            <a:ext cx="697708" cy="21723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411E5A-FF84-4BA2-940C-0A47279D4817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 bwMode="auto">
          <a:xfrm flipV="1">
            <a:off x="5318129" y="3771900"/>
            <a:ext cx="697708" cy="530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EC65AC-302B-4B64-B49A-93A772A8B7B3}"/>
              </a:ext>
            </a:extLst>
          </p:cNvPr>
          <p:cNvCxnSpPr>
            <a:cxnSpLocks/>
            <a:stCxn id="54" idx="6"/>
            <a:endCxn id="59" idx="2"/>
          </p:cNvCxnSpPr>
          <p:nvPr/>
        </p:nvCxnSpPr>
        <p:spPr bwMode="auto">
          <a:xfrm>
            <a:off x="5318129" y="1574174"/>
            <a:ext cx="697708" cy="137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4A9A15-ECD0-47D2-9EAE-D0369153447D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 bwMode="auto">
          <a:xfrm>
            <a:off x="5318129" y="1574174"/>
            <a:ext cx="697708" cy="21977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2F905DE-5F1E-4DA4-8F5E-832EEC6A8BF6}"/>
              </a:ext>
            </a:extLst>
          </p:cNvPr>
          <p:cNvCxnSpPr>
            <a:cxnSpLocks/>
            <a:stCxn id="55" idx="6"/>
            <a:endCxn id="59" idx="2"/>
          </p:cNvCxnSpPr>
          <p:nvPr/>
        </p:nvCxnSpPr>
        <p:spPr bwMode="auto">
          <a:xfrm flipV="1">
            <a:off x="5318129" y="1587923"/>
            <a:ext cx="697708" cy="218927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C077C6-DC9E-4BD3-84E5-9FF4DCBF3952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 bwMode="auto">
          <a:xfrm>
            <a:off x="5318129" y="1574174"/>
            <a:ext cx="697708" cy="43753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E573344-C649-48E1-9227-F51AD1FC2D9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 bwMode="auto">
          <a:xfrm>
            <a:off x="6716877" y="1587923"/>
            <a:ext cx="1154583" cy="73358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6C31BB6-5856-4F74-B9BD-C0C2F559EAF0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 bwMode="auto">
          <a:xfrm>
            <a:off x="6716877" y="1587923"/>
            <a:ext cx="1154583" cy="219662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DBEF0E6-7736-483F-8123-A740CDD738C8}"/>
              </a:ext>
            </a:extLst>
          </p:cNvPr>
          <p:cNvCxnSpPr>
            <a:cxnSpLocks/>
            <a:stCxn id="59" idx="6"/>
            <a:endCxn id="14" idx="2"/>
          </p:cNvCxnSpPr>
          <p:nvPr/>
        </p:nvCxnSpPr>
        <p:spPr bwMode="auto">
          <a:xfrm>
            <a:off x="6716877" y="1587923"/>
            <a:ext cx="1138581" cy="36596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D3F4D70-D61B-4C8A-B9BE-7C3C267A731E}"/>
              </a:ext>
            </a:extLst>
          </p:cNvPr>
          <p:cNvCxnSpPr>
            <a:cxnSpLocks/>
            <a:stCxn id="60" idx="6"/>
            <a:endCxn id="12" idx="2"/>
          </p:cNvCxnSpPr>
          <p:nvPr/>
        </p:nvCxnSpPr>
        <p:spPr bwMode="auto">
          <a:xfrm flipV="1">
            <a:off x="6716877" y="2321510"/>
            <a:ext cx="1154583" cy="14503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EDD352-AC4F-45E9-B622-AC5CD06B2CD9}"/>
              </a:ext>
            </a:extLst>
          </p:cNvPr>
          <p:cNvCxnSpPr>
            <a:cxnSpLocks/>
            <a:stCxn id="60" idx="6"/>
            <a:endCxn id="13" idx="2"/>
          </p:cNvCxnSpPr>
          <p:nvPr/>
        </p:nvCxnSpPr>
        <p:spPr bwMode="auto">
          <a:xfrm>
            <a:off x="6716877" y="3771900"/>
            <a:ext cx="1154583" cy="126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FD63D0-2DE4-418A-AB6C-752B8666CE1E}"/>
              </a:ext>
            </a:extLst>
          </p:cNvPr>
          <p:cNvCxnSpPr>
            <a:cxnSpLocks/>
            <a:stCxn id="60" idx="6"/>
            <a:endCxn id="14" idx="2"/>
          </p:cNvCxnSpPr>
          <p:nvPr/>
        </p:nvCxnSpPr>
        <p:spPr bwMode="auto">
          <a:xfrm>
            <a:off x="6716877" y="3771900"/>
            <a:ext cx="1138581" cy="14756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CB0562-3088-4E64-81BD-46A3B3A9F0D6}"/>
              </a:ext>
            </a:extLst>
          </p:cNvPr>
          <p:cNvCxnSpPr>
            <a:cxnSpLocks/>
            <a:stCxn id="62" idx="6"/>
            <a:endCxn id="13" idx="2"/>
          </p:cNvCxnSpPr>
          <p:nvPr/>
        </p:nvCxnSpPr>
        <p:spPr bwMode="auto">
          <a:xfrm flipV="1">
            <a:off x="6716877" y="3784550"/>
            <a:ext cx="1154583" cy="2164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E6EAEE2-105B-4DA4-9398-BBD7A806394D}"/>
              </a:ext>
            </a:extLst>
          </p:cNvPr>
          <p:cNvCxnSpPr>
            <a:cxnSpLocks/>
            <a:stCxn id="62" idx="6"/>
            <a:endCxn id="14" idx="2"/>
          </p:cNvCxnSpPr>
          <p:nvPr/>
        </p:nvCxnSpPr>
        <p:spPr bwMode="auto">
          <a:xfrm flipV="1">
            <a:off x="6716877" y="5247590"/>
            <a:ext cx="1138581" cy="70193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D1A6547-C39F-4802-A125-CC46C2ED8D6F}"/>
              </a:ext>
            </a:extLst>
          </p:cNvPr>
          <p:cNvCxnSpPr>
            <a:cxnSpLocks/>
            <a:stCxn id="62" idx="6"/>
            <a:endCxn id="12" idx="2"/>
          </p:cNvCxnSpPr>
          <p:nvPr/>
        </p:nvCxnSpPr>
        <p:spPr bwMode="auto">
          <a:xfrm flipV="1">
            <a:off x="6716877" y="2321510"/>
            <a:ext cx="1154583" cy="362801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761D5CDE-822B-400B-9ED4-F8F8964F8521}"/>
              </a:ext>
            </a:extLst>
          </p:cNvPr>
          <p:cNvSpPr/>
          <p:nvPr/>
        </p:nvSpPr>
        <p:spPr bwMode="auto">
          <a:xfrm>
            <a:off x="3889655" y="215314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B9D4A6-6EF7-4715-975E-CFF1C792C617}"/>
              </a:ext>
            </a:extLst>
          </p:cNvPr>
          <p:cNvSpPr txBox="1"/>
          <p:nvPr/>
        </p:nvSpPr>
        <p:spPr>
          <a:xfrm>
            <a:off x="3876917" y="205461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F229294-ED4B-411B-9D63-EC37216CA61C}"/>
              </a:ext>
            </a:extLst>
          </p:cNvPr>
          <p:cNvSpPr/>
          <p:nvPr/>
        </p:nvSpPr>
        <p:spPr bwMode="auto">
          <a:xfrm>
            <a:off x="4084541" y="241660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85D8F52-508A-4A6D-8A53-B36ACDEF648C}"/>
              </a:ext>
            </a:extLst>
          </p:cNvPr>
          <p:cNvSpPr txBox="1"/>
          <p:nvPr/>
        </p:nvSpPr>
        <p:spPr>
          <a:xfrm>
            <a:off x="4071803" y="231807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2ACBD16-3FB5-437F-B24D-AB8F2D214E3E}"/>
              </a:ext>
            </a:extLst>
          </p:cNvPr>
          <p:cNvSpPr/>
          <p:nvPr/>
        </p:nvSpPr>
        <p:spPr bwMode="auto">
          <a:xfrm>
            <a:off x="4246403" y="267441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3B3C9B6-9EAD-4505-B4DD-6BE88C9DB4E2}"/>
              </a:ext>
            </a:extLst>
          </p:cNvPr>
          <p:cNvSpPr txBox="1"/>
          <p:nvPr/>
        </p:nvSpPr>
        <p:spPr>
          <a:xfrm>
            <a:off x="4233665" y="2575890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-0,1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00342A-4ECF-4455-9740-99399A6ADA05}"/>
              </a:ext>
            </a:extLst>
          </p:cNvPr>
          <p:cNvSpPr/>
          <p:nvPr/>
        </p:nvSpPr>
        <p:spPr bwMode="auto">
          <a:xfrm>
            <a:off x="4271339" y="3277727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032A910-ADF2-4F63-AD7B-EA70C76655BB}"/>
              </a:ext>
            </a:extLst>
          </p:cNvPr>
          <p:cNvSpPr txBox="1"/>
          <p:nvPr/>
        </p:nvSpPr>
        <p:spPr>
          <a:xfrm>
            <a:off x="4258601" y="3179199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ED16360-3917-43CA-81FB-C3EBA3ADF788}"/>
              </a:ext>
            </a:extLst>
          </p:cNvPr>
          <p:cNvSpPr/>
          <p:nvPr/>
        </p:nvSpPr>
        <p:spPr bwMode="auto">
          <a:xfrm>
            <a:off x="4067511" y="35852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7BB0424-FDE0-4D70-9B35-A055D7770EEC}"/>
              </a:ext>
            </a:extLst>
          </p:cNvPr>
          <p:cNvSpPr txBox="1"/>
          <p:nvPr/>
        </p:nvSpPr>
        <p:spPr>
          <a:xfrm>
            <a:off x="4054773" y="34867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0,0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84290D9-3CA2-4B26-8CC0-3122499BF6FE}"/>
              </a:ext>
            </a:extLst>
          </p:cNvPr>
          <p:cNvSpPr/>
          <p:nvPr/>
        </p:nvSpPr>
        <p:spPr bwMode="auto">
          <a:xfrm>
            <a:off x="4011796" y="384314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B8A9BC-9292-48A7-892A-001083906DCC}"/>
              </a:ext>
            </a:extLst>
          </p:cNvPr>
          <p:cNvSpPr txBox="1"/>
          <p:nvPr/>
        </p:nvSpPr>
        <p:spPr>
          <a:xfrm>
            <a:off x="3999058" y="374461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CBC4230-46EF-47C5-BC2D-C8C63FC8BAAC}"/>
              </a:ext>
            </a:extLst>
          </p:cNvPr>
          <p:cNvSpPr/>
          <p:nvPr/>
        </p:nvSpPr>
        <p:spPr bwMode="auto">
          <a:xfrm>
            <a:off x="4275585" y="4094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7349569-4AD9-4A87-B6AF-A2E09AE95654}"/>
              </a:ext>
            </a:extLst>
          </p:cNvPr>
          <p:cNvSpPr txBox="1"/>
          <p:nvPr/>
        </p:nvSpPr>
        <p:spPr>
          <a:xfrm>
            <a:off x="4262847" y="3995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209FC0D-D705-4730-AA22-D2BB7057ACB2}"/>
              </a:ext>
            </a:extLst>
          </p:cNvPr>
          <p:cNvSpPr/>
          <p:nvPr/>
        </p:nvSpPr>
        <p:spPr bwMode="auto">
          <a:xfrm>
            <a:off x="4281264" y="4821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182610-59E2-4422-AB48-713D030D21DE}"/>
              </a:ext>
            </a:extLst>
          </p:cNvPr>
          <p:cNvSpPr txBox="1"/>
          <p:nvPr/>
        </p:nvSpPr>
        <p:spPr>
          <a:xfrm>
            <a:off x="4268526" y="4723060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-0,5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93CF84A-C6BA-47A8-8BB3-AD17688DB7A4}"/>
              </a:ext>
            </a:extLst>
          </p:cNvPr>
          <p:cNvSpPr/>
          <p:nvPr/>
        </p:nvSpPr>
        <p:spPr bwMode="auto">
          <a:xfrm>
            <a:off x="4150041" y="50760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9BF96D9-00E3-4E0D-85A8-658949A9CA4D}"/>
              </a:ext>
            </a:extLst>
          </p:cNvPr>
          <p:cNvSpPr txBox="1"/>
          <p:nvPr/>
        </p:nvSpPr>
        <p:spPr>
          <a:xfrm>
            <a:off x="4137303" y="49774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DC6D54EF-F258-4611-B04B-30DD50120911}"/>
              </a:ext>
            </a:extLst>
          </p:cNvPr>
          <p:cNvSpPr/>
          <p:nvPr/>
        </p:nvSpPr>
        <p:spPr bwMode="auto">
          <a:xfrm>
            <a:off x="4113888" y="534320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11A1903-B79D-42E8-887A-BF6A15EC72FF}"/>
              </a:ext>
            </a:extLst>
          </p:cNvPr>
          <p:cNvSpPr txBox="1"/>
          <p:nvPr/>
        </p:nvSpPr>
        <p:spPr>
          <a:xfrm>
            <a:off x="4101150" y="5244677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-0,5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B2F0B01-780B-4053-AB82-AED8045F6EAF}"/>
              </a:ext>
            </a:extLst>
          </p:cNvPr>
          <p:cNvSpPr/>
          <p:nvPr/>
        </p:nvSpPr>
        <p:spPr bwMode="auto">
          <a:xfrm>
            <a:off x="4000805" y="560341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122F74-C363-4176-97E1-4013AAF49940}"/>
              </a:ext>
            </a:extLst>
          </p:cNvPr>
          <p:cNvSpPr txBox="1"/>
          <p:nvPr/>
        </p:nvSpPr>
        <p:spPr>
          <a:xfrm>
            <a:off x="3988067" y="550488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328D122-828D-4554-B830-FC1A2B90792D}"/>
              </a:ext>
            </a:extLst>
          </p:cNvPr>
          <p:cNvSpPr/>
          <p:nvPr/>
        </p:nvSpPr>
        <p:spPr bwMode="auto">
          <a:xfrm>
            <a:off x="5468657" y="146907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675C1C-A58A-4D33-99F5-DF4A6333A1D5}"/>
              </a:ext>
            </a:extLst>
          </p:cNvPr>
          <p:cNvSpPr txBox="1"/>
          <p:nvPr/>
        </p:nvSpPr>
        <p:spPr>
          <a:xfrm>
            <a:off x="5455919" y="137054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74599F8-1057-44FC-B6C2-4D9FFD5E5AF1}"/>
              </a:ext>
            </a:extLst>
          </p:cNvPr>
          <p:cNvSpPr/>
          <p:nvPr/>
        </p:nvSpPr>
        <p:spPr bwMode="auto">
          <a:xfrm>
            <a:off x="5596548" y="179904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7C2808-9FB1-4E5E-8FBE-A90D0621D306}"/>
              </a:ext>
            </a:extLst>
          </p:cNvPr>
          <p:cNvSpPr txBox="1"/>
          <p:nvPr/>
        </p:nvSpPr>
        <p:spPr>
          <a:xfrm>
            <a:off x="5583810" y="170052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1,0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103053D-1F36-4558-BB80-74FEAECA2D79}"/>
              </a:ext>
            </a:extLst>
          </p:cNvPr>
          <p:cNvSpPr/>
          <p:nvPr/>
        </p:nvSpPr>
        <p:spPr bwMode="auto">
          <a:xfrm>
            <a:off x="5754666" y="2156292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8C9333F-A70B-482B-ABA9-433C7D07D8BE}"/>
              </a:ext>
            </a:extLst>
          </p:cNvPr>
          <p:cNvSpPr txBox="1"/>
          <p:nvPr/>
        </p:nvSpPr>
        <p:spPr>
          <a:xfrm>
            <a:off x="5741928" y="2057764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1,8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C138D87-B9BA-4D88-B123-FACC1D62265D}"/>
              </a:ext>
            </a:extLst>
          </p:cNvPr>
          <p:cNvSpPr/>
          <p:nvPr/>
        </p:nvSpPr>
        <p:spPr bwMode="auto">
          <a:xfrm>
            <a:off x="5793493" y="316965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95D0FF7-A31C-4832-8706-311108FA75C7}"/>
              </a:ext>
            </a:extLst>
          </p:cNvPr>
          <p:cNvSpPr txBox="1"/>
          <p:nvPr/>
        </p:nvSpPr>
        <p:spPr>
          <a:xfrm>
            <a:off x="5780755" y="307112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8AEEC5-E850-4543-B2B3-FE4A5ABF099B}"/>
              </a:ext>
            </a:extLst>
          </p:cNvPr>
          <p:cNvSpPr/>
          <p:nvPr/>
        </p:nvSpPr>
        <p:spPr bwMode="auto">
          <a:xfrm>
            <a:off x="5528382" y="367925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CDFE7A-AFE3-4D9E-9BE3-5A615EA485FF}"/>
              </a:ext>
            </a:extLst>
          </p:cNvPr>
          <p:cNvSpPr txBox="1"/>
          <p:nvPr/>
        </p:nvSpPr>
        <p:spPr>
          <a:xfrm>
            <a:off x="5515644" y="358072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0D0263FB-6A61-482E-8022-6D1BD6817B1C}"/>
              </a:ext>
            </a:extLst>
          </p:cNvPr>
          <p:cNvSpPr/>
          <p:nvPr/>
        </p:nvSpPr>
        <p:spPr bwMode="auto">
          <a:xfrm>
            <a:off x="5752894" y="4044614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E92897-5A1D-4FBC-AB39-D4FE062F82DA}"/>
              </a:ext>
            </a:extLst>
          </p:cNvPr>
          <p:cNvSpPr txBox="1"/>
          <p:nvPr/>
        </p:nvSpPr>
        <p:spPr>
          <a:xfrm>
            <a:off x="5740156" y="3946086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D1B872C-D34C-4B5D-84B5-73E584C9CCD4}"/>
              </a:ext>
            </a:extLst>
          </p:cNvPr>
          <p:cNvSpPr/>
          <p:nvPr/>
        </p:nvSpPr>
        <p:spPr bwMode="auto">
          <a:xfrm>
            <a:off x="5721754" y="480210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427593B-84F7-4F8B-BBE1-DF7A19EF55FD}"/>
              </a:ext>
            </a:extLst>
          </p:cNvPr>
          <p:cNvSpPr txBox="1"/>
          <p:nvPr/>
        </p:nvSpPr>
        <p:spPr>
          <a:xfrm>
            <a:off x="5709016" y="470357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A124DE9-8B2D-4B8A-8886-C82137DE2B9E}"/>
              </a:ext>
            </a:extLst>
          </p:cNvPr>
          <p:cNvSpPr/>
          <p:nvPr/>
        </p:nvSpPr>
        <p:spPr bwMode="auto">
          <a:xfrm>
            <a:off x="5608835" y="526011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8FF324E-DBA2-4B40-A2CB-7712F2524B08}"/>
              </a:ext>
            </a:extLst>
          </p:cNvPr>
          <p:cNvSpPr txBox="1"/>
          <p:nvPr/>
        </p:nvSpPr>
        <p:spPr>
          <a:xfrm>
            <a:off x="5596097" y="516158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39389E2C-BE5D-4A34-8E0F-CCFEAB39C1BD}"/>
              </a:ext>
            </a:extLst>
          </p:cNvPr>
          <p:cNvSpPr/>
          <p:nvPr/>
        </p:nvSpPr>
        <p:spPr bwMode="auto">
          <a:xfrm>
            <a:off x="5517926" y="5838675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43B1029-B162-4E16-A85F-D87EE269F619}"/>
              </a:ext>
            </a:extLst>
          </p:cNvPr>
          <p:cNvSpPr txBox="1"/>
          <p:nvPr/>
        </p:nvSpPr>
        <p:spPr>
          <a:xfrm>
            <a:off x="5505188" y="5740147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27D0B1E-801A-4A5E-9DF1-C967584684DC}"/>
              </a:ext>
            </a:extLst>
          </p:cNvPr>
          <p:cNvSpPr/>
          <p:nvPr/>
        </p:nvSpPr>
        <p:spPr bwMode="auto">
          <a:xfrm>
            <a:off x="7258693" y="19530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22C8044-33F0-4642-9A1C-14BD3049C7DA}"/>
              </a:ext>
            </a:extLst>
          </p:cNvPr>
          <p:cNvSpPr txBox="1"/>
          <p:nvPr/>
        </p:nvSpPr>
        <p:spPr>
          <a:xfrm>
            <a:off x="7245955" y="18545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69F18BC-6C01-4D48-ABC8-87418E654371}"/>
              </a:ext>
            </a:extLst>
          </p:cNvPr>
          <p:cNvSpPr/>
          <p:nvPr/>
        </p:nvSpPr>
        <p:spPr bwMode="auto">
          <a:xfrm>
            <a:off x="7541908" y="280247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B482D51-E025-4EC4-BC05-A25F114F8FE3}"/>
              </a:ext>
            </a:extLst>
          </p:cNvPr>
          <p:cNvSpPr txBox="1"/>
          <p:nvPr/>
        </p:nvSpPr>
        <p:spPr>
          <a:xfrm>
            <a:off x="7529170" y="270394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AB0D1B2-9A6B-43AC-BB1E-5A9A1E8271A9}"/>
              </a:ext>
            </a:extLst>
          </p:cNvPr>
          <p:cNvSpPr/>
          <p:nvPr/>
        </p:nvSpPr>
        <p:spPr bwMode="auto">
          <a:xfrm>
            <a:off x="7361160" y="244110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B20F365-3B49-4C28-AF8B-712AD1A26BEC}"/>
              </a:ext>
            </a:extLst>
          </p:cNvPr>
          <p:cNvSpPr txBox="1"/>
          <p:nvPr/>
        </p:nvSpPr>
        <p:spPr>
          <a:xfrm>
            <a:off x="7348422" y="234257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0,8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D0EE74D-B2B3-44CD-95EB-95E5D50A5AD3}"/>
              </a:ext>
            </a:extLst>
          </p:cNvPr>
          <p:cNvSpPr/>
          <p:nvPr/>
        </p:nvSpPr>
        <p:spPr bwMode="auto">
          <a:xfrm>
            <a:off x="7474116" y="33296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90E0FC2-1353-474F-9AFD-BA84A5B36ED8}"/>
              </a:ext>
            </a:extLst>
          </p:cNvPr>
          <p:cNvSpPr txBox="1"/>
          <p:nvPr/>
        </p:nvSpPr>
        <p:spPr>
          <a:xfrm>
            <a:off x="7461378" y="3231095"/>
            <a:ext cx="49244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-0,1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D22C50A-6ACB-4068-BA0B-6E9227B74D57}"/>
              </a:ext>
            </a:extLst>
          </p:cNvPr>
          <p:cNvSpPr/>
          <p:nvPr/>
        </p:nvSpPr>
        <p:spPr bwMode="auto">
          <a:xfrm>
            <a:off x="7382078" y="3660459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1669732-89AD-472C-BA7B-A9EB8C2E17EE}"/>
              </a:ext>
            </a:extLst>
          </p:cNvPr>
          <p:cNvSpPr txBox="1"/>
          <p:nvPr/>
        </p:nvSpPr>
        <p:spPr>
          <a:xfrm>
            <a:off x="7369340" y="3561931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E55F733-CCB0-48C8-AEE1-925C14A80DFC}"/>
              </a:ext>
            </a:extLst>
          </p:cNvPr>
          <p:cNvSpPr/>
          <p:nvPr/>
        </p:nvSpPr>
        <p:spPr bwMode="auto">
          <a:xfrm>
            <a:off x="7537387" y="401558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3E3A0B4-846D-4B1A-BB95-ED27CEE04845}"/>
              </a:ext>
            </a:extLst>
          </p:cNvPr>
          <p:cNvSpPr txBox="1"/>
          <p:nvPr/>
        </p:nvSpPr>
        <p:spPr>
          <a:xfrm>
            <a:off x="7524649" y="391706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0,2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869A95E-1599-4285-B152-86809A395A14}"/>
              </a:ext>
            </a:extLst>
          </p:cNvPr>
          <p:cNvSpPr/>
          <p:nvPr/>
        </p:nvSpPr>
        <p:spPr bwMode="auto">
          <a:xfrm>
            <a:off x="7537387" y="4568540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2CF0CAB-A857-4F32-8FE7-026FBFA8E662}"/>
              </a:ext>
            </a:extLst>
          </p:cNvPr>
          <p:cNvSpPr txBox="1"/>
          <p:nvPr/>
        </p:nvSpPr>
        <p:spPr>
          <a:xfrm>
            <a:off x="7524649" y="4470012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0,3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2150DEC-6C4E-4BFB-B301-52A2175588B6}"/>
              </a:ext>
            </a:extLst>
          </p:cNvPr>
          <p:cNvSpPr/>
          <p:nvPr/>
        </p:nvSpPr>
        <p:spPr bwMode="auto">
          <a:xfrm>
            <a:off x="7373466" y="4867123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2D076739-E41F-42C6-AC66-FE11648E8DA0}"/>
              </a:ext>
            </a:extLst>
          </p:cNvPr>
          <p:cNvSpPr txBox="1"/>
          <p:nvPr/>
        </p:nvSpPr>
        <p:spPr>
          <a:xfrm>
            <a:off x="7360728" y="4768595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0,4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2B53B840-00C6-4AFF-BF99-428069C6130A}"/>
              </a:ext>
            </a:extLst>
          </p:cNvPr>
          <p:cNvSpPr/>
          <p:nvPr/>
        </p:nvSpPr>
        <p:spPr bwMode="auto">
          <a:xfrm>
            <a:off x="7393766" y="5286758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D07B7F-9C58-43C5-B2C9-B0D3B3677E9B}"/>
              </a:ext>
            </a:extLst>
          </p:cNvPr>
          <p:cNvSpPr txBox="1"/>
          <p:nvPr/>
        </p:nvSpPr>
        <p:spPr>
          <a:xfrm>
            <a:off x="7381028" y="5188230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0,1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662F898-E7CD-4B11-BEEF-8768E47BA919}"/>
              </a:ext>
            </a:extLst>
          </p:cNvPr>
          <p:cNvSpPr/>
          <p:nvPr/>
        </p:nvSpPr>
        <p:spPr bwMode="auto">
          <a:xfrm>
            <a:off x="3946679" y="1732471"/>
            <a:ext cx="433133" cy="21965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460E01-E995-4330-9B2A-E5BA3C99B06E}"/>
              </a:ext>
            </a:extLst>
          </p:cNvPr>
          <p:cNvSpPr txBox="1"/>
          <p:nvPr/>
        </p:nvSpPr>
        <p:spPr>
          <a:xfrm>
            <a:off x="3933941" y="1633943"/>
            <a:ext cx="433132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0,5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DCF90F-4B41-47B1-85CD-28D157086A68}"/>
              </a:ext>
            </a:extLst>
          </p:cNvPr>
          <p:cNvSpPr txBox="1"/>
          <p:nvPr/>
        </p:nvSpPr>
        <p:spPr>
          <a:xfrm>
            <a:off x="10585543" y="527605"/>
            <a:ext cx="532518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b="1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rPr>
              <a:t>0,31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EB6BC4B-AB9C-454B-B305-607D4BBF54D4}"/>
              </a:ext>
            </a:extLst>
          </p:cNvPr>
          <p:cNvSpPr txBox="1"/>
          <p:nvPr/>
        </p:nvSpPr>
        <p:spPr>
          <a:xfrm>
            <a:off x="9376926" y="44277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ea typeface="Arial" charset="0"/>
                <a:cs typeface="Arial" charset="0"/>
              </a:rPr>
              <a:t>Done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with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first</a:t>
            </a:r>
            <a:r>
              <a:rPr lang="de-DE" sz="1400" dirty="0">
                <a:ea typeface="Arial" charset="0"/>
                <a:cs typeface="Arial" charset="0"/>
              </a:rPr>
              <a:t> Training sample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66BFB8B-2054-4E82-B81F-3053FF95F00A}"/>
              </a:ext>
            </a:extLst>
          </p:cNvPr>
          <p:cNvSpPr txBox="1"/>
          <p:nvPr/>
        </p:nvSpPr>
        <p:spPr>
          <a:xfrm>
            <a:off x="9474094" y="1884482"/>
            <a:ext cx="1918729" cy="830997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ea typeface="Arial" charset="0"/>
                <a:cs typeface="Arial" charset="0"/>
              </a:rPr>
              <a:t>Repeat </a:t>
            </a:r>
            <a:r>
              <a:rPr lang="de-DE" sz="1400" dirty="0" err="1">
                <a:ea typeface="Arial" charset="0"/>
                <a:cs typeface="Arial" charset="0"/>
              </a:rPr>
              <a:t>Steps</a:t>
            </a:r>
            <a:r>
              <a:rPr lang="de-DE" sz="1400" dirty="0">
                <a:ea typeface="Arial" charset="0"/>
                <a:cs typeface="Arial" charset="0"/>
              </a:rPr>
              <a:t> 3-5 </a:t>
            </a:r>
            <a:r>
              <a:rPr lang="de-DE" sz="1400" dirty="0" err="1">
                <a:ea typeface="Arial" charset="0"/>
                <a:cs typeface="Arial" charset="0"/>
              </a:rPr>
              <a:t>for</a:t>
            </a:r>
            <a:r>
              <a:rPr lang="de-DE" sz="1400" dirty="0">
                <a:ea typeface="Arial" charset="0"/>
                <a:cs typeface="Arial" charset="0"/>
              </a:rPr>
              <a:t> all Training Samples x </a:t>
            </a:r>
            <a:r>
              <a:rPr lang="de-DE" sz="1400" dirty="0" err="1">
                <a:ea typeface="Arial" charset="0"/>
                <a:cs typeface="Arial" charset="0"/>
              </a:rPr>
              <a:t>the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number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of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epochs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A8C821-24E5-4983-9E36-5C3B5923AF56}"/>
              </a:ext>
            </a:extLst>
          </p:cNvPr>
          <p:cNvSpPr txBox="1"/>
          <p:nvPr/>
        </p:nvSpPr>
        <p:spPr>
          <a:xfrm>
            <a:off x="9474093" y="4354832"/>
            <a:ext cx="1918729" cy="615553"/>
          </a:xfrm>
          <a:prstGeom prst="rect">
            <a:avLst/>
          </a:prstGeom>
          <a:solidFill>
            <a:srgbClr val="C6C6C6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 err="1">
                <a:ea typeface="Arial" charset="0"/>
                <a:cs typeface="Arial" charset="0"/>
              </a:rPr>
              <a:t>You</a:t>
            </a:r>
            <a:r>
              <a:rPr lang="de-DE" sz="1400" dirty="0">
                <a:ea typeface="Arial" charset="0"/>
                <a:cs typeface="Arial" charset="0"/>
              </a:rPr>
              <a:t> </a:t>
            </a:r>
            <a:r>
              <a:rPr lang="de-DE" sz="1400" dirty="0" err="1">
                <a:ea typeface="Arial" charset="0"/>
                <a:cs typeface="Arial" charset="0"/>
              </a:rPr>
              <a:t>have</a:t>
            </a:r>
            <a:r>
              <a:rPr lang="de-DE" sz="1400" dirty="0">
                <a:ea typeface="Arial" charset="0"/>
                <a:cs typeface="Arial" charset="0"/>
              </a:rPr>
              <a:t> a TRAINED NEURAL NET!!!!</a:t>
            </a:r>
          </a:p>
        </p:txBody>
      </p:sp>
      <p:pic>
        <p:nvPicPr>
          <p:cNvPr id="1026" name="Picture 2" descr="Success! - Happy Homer | Make a Meme">
            <a:extLst>
              <a:ext uri="{FF2B5EF4-FFF2-40B4-BE49-F238E27FC236}">
                <a16:creationId xmlns:a16="http://schemas.microsoft.com/office/drawing/2014/main" id="{F55E1D1D-0CD3-48F9-845E-66C5A381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45" y="4993832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itle 1">
            <a:extLst>
              <a:ext uri="{FF2B5EF4-FFF2-40B4-BE49-F238E27FC236}">
                <a16:creationId xmlns:a16="http://schemas.microsoft.com/office/drawing/2014/main" id="{ED6084B0-6AC0-4611-975F-D5D28085E3D2}"/>
              </a:ext>
            </a:extLst>
          </p:cNvPr>
          <p:cNvSpPr txBox="1">
            <a:spLocks/>
          </p:cNvSpPr>
          <p:nvPr/>
        </p:nvSpPr>
        <p:spPr>
          <a:xfrm>
            <a:off x="292607" y="292608"/>
            <a:ext cx="5937701" cy="10728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r>
              <a:rPr lang="de-DE" kern="0"/>
              <a:t>Toy Example:</a:t>
            </a:r>
            <a:br>
              <a:rPr lang="de-DE" kern="0"/>
            </a:br>
            <a:endParaRPr lang="de-DE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71A96-10B0-4181-8EC3-71618B23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42</a:t>
            </a:fld>
            <a:endParaRPr lang="de-DE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A50622E-283D-49DD-86E6-54FC74703D41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77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C66DA-A00F-4151-B271-53A6C565B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out: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33779-8906-4F45-A68F-F680BEB3A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704" y="1642892"/>
            <a:ext cx="5498592" cy="3683948"/>
          </a:xfrm>
        </p:spPr>
        <p:txBody>
          <a:bodyPr/>
          <a:lstStyle/>
          <a:p>
            <a:r>
              <a:rPr lang="de-DE" sz="2800" dirty="0"/>
              <a:t>- </a:t>
            </a:r>
            <a:r>
              <a:rPr lang="de-DE" sz="2800" dirty="0" err="1"/>
              <a:t>Activation</a:t>
            </a:r>
            <a:r>
              <a:rPr lang="de-DE" sz="2800" dirty="0"/>
              <a:t> </a:t>
            </a:r>
            <a:r>
              <a:rPr lang="de-DE" sz="2800" dirty="0" err="1"/>
              <a:t>Functions</a:t>
            </a:r>
            <a:br>
              <a:rPr lang="de-DE" sz="2800" dirty="0"/>
            </a:br>
            <a:r>
              <a:rPr lang="de-DE" sz="2800" dirty="0"/>
              <a:t>- </a:t>
            </a:r>
            <a:r>
              <a:rPr lang="de-DE" sz="2800" dirty="0" err="1"/>
              <a:t>Convolutional</a:t>
            </a:r>
            <a:r>
              <a:rPr lang="de-DE" sz="2800" dirty="0"/>
              <a:t> </a:t>
            </a:r>
            <a:r>
              <a:rPr lang="de-DE" sz="2800" dirty="0" err="1"/>
              <a:t>layers</a:t>
            </a:r>
            <a:br>
              <a:rPr lang="de-DE" sz="2800" dirty="0"/>
            </a:br>
            <a:r>
              <a:rPr lang="de-DE" sz="2800" dirty="0"/>
              <a:t>- </a:t>
            </a:r>
            <a:r>
              <a:rPr lang="de-DE" sz="2800" dirty="0" err="1"/>
              <a:t>Batchnormalisation</a:t>
            </a:r>
            <a:br>
              <a:rPr lang="de-DE" sz="2800" dirty="0"/>
            </a:br>
            <a:r>
              <a:rPr lang="de-DE" sz="2800" dirty="0"/>
              <a:t>- </a:t>
            </a:r>
            <a:r>
              <a:rPr lang="de-DE" sz="2800" dirty="0" err="1"/>
              <a:t>Softmax</a:t>
            </a:r>
            <a:br>
              <a:rPr lang="de-DE" sz="2800" dirty="0"/>
            </a:br>
            <a:r>
              <a:rPr lang="de-DE" sz="2800" dirty="0"/>
              <a:t>- </a:t>
            </a:r>
            <a:r>
              <a:rPr lang="de-DE" sz="2800" dirty="0" err="1"/>
              <a:t>Batching</a:t>
            </a:r>
            <a:br>
              <a:rPr lang="de-DE" sz="2800" dirty="0"/>
            </a:br>
            <a:r>
              <a:rPr lang="de-DE" sz="2800" dirty="0"/>
              <a:t>-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C2D9C-DBDB-4F48-8E63-5DBBEEEA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43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205DA-E010-47AA-99BF-E92A834C592E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51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4C84-E949-4F2C-A85C-5A0B6991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089" y="1869959"/>
            <a:ext cx="6539821" cy="1964078"/>
          </a:xfrm>
        </p:spPr>
        <p:txBody>
          <a:bodyPr/>
          <a:lstStyle/>
          <a:p>
            <a:r>
              <a:rPr lang="de-DE" sz="11500" dirty="0"/>
              <a:t>LIVE DEMO!!!!!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23541-7A66-4C27-8E7C-454E704C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44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CE0E4-3425-467A-8DCE-C1A3B04418C4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807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582B33-F1A1-4715-985D-637FD06A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805" y="2821179"/>
            <a:ext cx="8772144" cy="1069623"/>
          </a:xfrm>
        </p:spPr>
        <p:txBody>
          <a:bodyPr/>
          <a:lstStyle/>
          <a:p>
            <a:r>
              <a:rPr lang="de-DE" sz="3600" dirty="0"/>
              <a:t>All Problems </a:t>
            </a:r>
            <a:r>
              <a:rPr lang="de-DE" sz="3600" dirty="0" err="1"/>
              <a:t>that</a:t>
            </a:r>
            <a:r>
              <a:rPr lang="de-DE" sz="3600" dirty="0"/>
              <a:t> </a:t>
            </a:r>
            <a:r>
              <a:rPr lang="de-DE" sz="3600" dirty="0" err="1"/>
              <a:t>can</a:t>
            </a:r>
            <a:r>
              <a:rPr lang="de-DE" sz="3600" dirty="0"/>
              <a:t> </a:t>
            </a:r>
            <a:r>
              <a:rPr lang="de-DE" sz="3600" dirty="0" err="1"/>
              <a:t>be</a:t>
            </a:r>
            <a:r>
              <a:rPr lang="de-DE" sz="3600" dirty="0"/>
              <a:t> </a:t>
            </a:r>
            <a:r>
              <a:rPr lang="de-DE" sz="3600" dirty="0" err="1"/>
              <a:t>phrased</a:t>
            </a:r>
            <a:r>
              <a:rPr lang="de-DE" sz="3600" dirty="0"/>
              <a:t> in </a:t>
            </a:r>
            <a:r>
              <a:rPr lang="de-DE" sz="3600" dirty="0" err="1"/>
              <a:t>vectors</a:t>
            </a:r>
            <a:r>
              <a:rPr lang="de-DE" sz="3600" dirty="0"/>
              <a:t> </a:t>
            </a:r>
            <a:r>
              <a:rPr lang="de-DE" sz="3600" dirty="0" err="1"/>
              <a:t>can</a:t>
            </a:r>
            <a:r>
              <a:rPr lang="de-DE" sz="3600" dirty="0"/>
              <a:t> </a:t>
            </a:r>
            <a:r>
              <a:rPr lang="de-DE" sz="3600" dirty="0" err="1"/>
              <a:t>be</a:t>
            </a:r>
            <a:r>
              <a:rPr lang="de-DE" sz="3600" dirty="0"/>
              <a:t> </a:t>
            </a:r>
            <a:r>
              <a:rPr lang="de-DE" sz="3600" dirty="0" err="1"/>
              <a:t>solved</a:t>
            </a:r>
            <a:r>
              <a:rPr lang="de-DE" sz="3600" dirty="0"/>
              <a:t> </a:t>
            </a:r>
            <a:r>
              <a:rPr lang="de-DE" sz="3600" dirty="0" err="1"/>
              <a:t>with</a:t>
            </a:r>
            <a:r>
              <a:rPr lang="de-DE" sz="3600" dirty="0"/>
              <a:t> AI </a:t>
            </a:r>
            <a:br>
              <a:rPr lang="de-DE" sz="3600" dirty="0"/>
            </a:br>
            <a:r>
              <a:rPr lang="de-DE" sz="1600" dirty="0"/>
              <a:t>(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there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enough</a:t>
            </a:r>
            <a:r>
              <a:rPr lang="de-DE" sz="1600" dirty="0"/>
              <a:t> </a:t>
            </a:r>
            <a:r>
              <a:rPr lang="de-DE" sz="1600" dirty="0" err="1"/>
              <a:t>training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)</a:t>
            </a:r>
            <a:endParaRPr lang="de-DE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91657F-CA04-4063-9D4F-EBACF722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45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EBFC9-130F-4016-A639-FBA7BDEB6D6C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14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84D43A-7283-4A76-9209-EE89DC9BA41A}"/>
              </a:ext>
            </a:extLst>
          </p:cNvPr>
          <p:cNvSpPr/>
          <p:nvPr/>
        </p:nvSpPr>
        <p:spPr>
          <a:xfrm>
            <a:off x="5335666" y="1607821"/>
            <a:ext cx="2533156" cy="1448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Computer Vision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03EEB3-B30F-4B86-8C45-0F1D7FAE9C20}"/>
              </a:ext>
            </a:extLst>
          </p:cNvPr>
          <p:cNvSpPr/>
          <p:nvPr/>
        </p:nvSpPr>
        <p:spPr>
          <a:xfrm>
            <a:off x="8875070" y="1607820"/>
            <a:ext cx="2533156" cy="1448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Natural Language 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0064ED-4068-45B1-A2C5-2AF0BB9AE16D}"/>
              </a:ext>
            </a:extLst>
          </p:cNvPr>
          <p:cNvSpPr/>
          <p:nvPr/>
        </p:nvSpPr>
        <p:spPr>
          <a:xfrm>
            <a:off x="1467446" y="1660968"/>
            <a:ext cx="2533156" cy="1448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Estimation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Number</a:t>
            </a:r>
            <a:r>
              <a:rPr lang="de-DE" dirty="0">
                <a:solidFill>
                  <a:schemeClr val="bg1"/>
                </a:solidFill>
              </a:rPr>
              <a:t> Processing)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8BD5A7-DEA7-4EFE-8316-4F2B25BC8477}"/>
              </a:ext>
            </a:extLst>
          </p:cNvPr>
          <p:cNvSpPr/>
          <p:nvPr/>
        </p:nvSpPr>
        <p:spPr>
          <a:xfrm>
            <a:off x="4676585" y="2947752"/>
            <a:ext cx="248525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Image Classification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272EAD-67B7-40CB-B836-7D41BE6367EE}"/>
              </a:ext>
            </a:extLst>
          </p:cNvPr>
          <p:cNvSpPr/>
          <p:nvPr/>
        </p:nvSpPr>
        <p:spPr>
          <a:xfrm>
            <a:off x="4676585" y="3418807"/>
            <a:ext cx="248525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Object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Detection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CB3C02-56E8-48DE-9B05-C430CE1524A9}"/>
              </a:ext>
            </a:extLst>
          </p:cNvPr>
          <p:cNvSpPr/>
          <p:nvPr/>
        </p:nvSpPr>
        <p:spPr>
          <a:xfrm>
            <a:off x="4676585" y="3889862"/>
            <a:ext cx="248525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Object</a:t>
            </a:r>
            <a:r>
              <a:rPr lang="de-DE" dirty="0">
                <a:solidFill>
                  <a:schemeClr val="bg1"/>
                </a:solidFill>
              </a:rPr>
              <a:t> Segmentation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6E1B60-F94E-42B4-8DB4-1C5DD9913F90}"/>
              </a:ext>
            </a:extLst>
          </p:cNvPr>
          <p:cNvSpPr/>
          <p:nvPr/>
        </p:nvSpPr>
        <p:spPr>
          <a:xfrm>
            <a:off x="4676585" y="4360917"/>
            <a:ext cx="248525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Image Generation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50D03C-1C30-455D-80AE-0C03F7787CC7}"/>
              </a:ext>
            </a:extLst>
          </p:cNvPr>
          <p:cNvSpPr/>
          <p:nvPr/>
        </p:nvSpPr>
        <p:spPr>
          <a:xfrm>
            <a:off x="8344143" y="3919547"/>
            <a:ext cx="2377327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Speech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Text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DB404D-F7F9-4197-B830-4E24D79DFEA2}"/>
              </a:ext>
            </a:extLst>
          </p:cNvPr>
          <p:cNvSpPr/>
          <p:nvPr/>
        </p:nvSpPr>
        <p:spPr>
          <a:xfrm>
            <a:off x="8332267" y="4390601"/>
            <a:ext cx="2377327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Speech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279F1A-34B7-41D8-B9FE-5C2152169010}"/>
              </a:ext>
            </a:extLst>
          </p:cNvPr>
          <p:cNvSpPr/>
          <p:nvPr/>
        </p:nvSpPr>
        <p:spPr>
          <a:xfrm>
            <a:off x="8332267" y="4861656"/>
            <a:ext cx="2377327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Translation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4AB9475-4135-4748-B114-D45899DEBE76}"/>
              </a:ext>
            </a:extLst>
          </p:cNvPr>
          <p:cNvSpPr/>
          <p:nvPr/>
        </p:nvSpPr>
        <p:spPr>
          <a:xfrm>
            <a:off x="8332267" y="5332711"/>
            <a:ext cx="2377327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Question </a:t>
            </a:r>
            <a:r>
              <a:rPr lang="de-DE" dirty="0" err="1">
                <a:solidFill>
                  <a:schemeClr val="bg1"/>
                </a:solidFill>
              </a:rPr>
              <a:t>Answering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19CC7FD-2139-41AF-8A55-72EA344782F8}"/>
              </a:ext>
            </a:extLst>
          </p:cNvPr>
          <p:cNvSpPr/>
          <p:nvPr/>
        </p:nvSpPr>
        <p:spPr>
          <a:xfrm>
            <a:off x="4676585" y="4842752"/>
            <a:ext cx="248525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F6AC08-1760-4A64-8DD2-9AB5854A10AB}"/>
              </a:ext>
            </a:extLst>
          </p:cNvPr>
          <p:cNvSpPr/>
          <p:nvPr/>
        </p:nvSpPr>
        <p:spPr>
          <a:xfrm>
            <a:off x="8344143" y="2935875"/>
            <a:ext cx="2377327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Classification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B0E07F-3720-4C10-89C4-31B05D421135}"/>
              </a:ext>
            </a:extLst>
          </p:cNvPr>
          <p:cNvSpPr/>
          <p:nvPr/>
        </p:nvSpPr>
        <p:spPr>
          <a:xfrm>
            <a:off x="8344143" y="3431464"/>
            <a:ext cx="2377327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Generation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954891-E0A1-46FA-B947-342FBFD275DE}"/>
              </a:ext>
            </a:extLst>
          </p:cNvPr>
          <p:cNvSpPr/>
          <p:nvPr/>
        </p:nvSpPr>
        <p:spPr>
          <a:xfrm>
            <a:off x="8332267" y="5813961"/>
            <a:ext cx="2377327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2F62102-FBD3-4AF9-A8BF-FF1F4FF9FAA6}"/>
              </a:ext>
            </a:extLst>
          </p:cNvPr>
          <p:cNvSpPr/>
          <p:nvPr/>
        </p:nvSpPr>
        <p:spPr>
          <a:xfrm>
            <a:off x="1026078" y="4414065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Recommendations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096F299-8394-41EA-A197-8CDEA20B3E7A}"/>
              </a:ext>
            </a:extLst>
          </p:cNvPr>
          <p:cNvSpPr/>
          <p:nvPr/>
        </p:nvSpPr>
        <p:spPr>
          <a:xfrm>
            <a:off x="1026078" y="3030882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28F7A00-8D3D-4EFF-9A33-886FB70113AA}"/>
              </a:ext>
            </a:extLst>
          </p:cNvPr>
          <p:cNvSpPr/>
          <p:nvPr/>
        </p:nvSpPr>
        <p:spPr>
          <a:xfrm>
            <a:off x="1026078" y="3493714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Regression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9F192B-DADD-4AA3-BA33-62B19DAD5794}"/>
              </a:ext>
            </a:extLst>
          </p:cNvPr>
          <p:cNvGrpSpPr/>
          <p:nvPr/>
        </p:nvGrpSpPr>
        <p:grpSpPr>
          <a:xfrm rot="660389">
            <a:off x="4388779" y="1065198"/>
            <a:ext cx="1158990" cy="1167113"/>
            <a:chOff x="1744230" y="2261887"/>
            <a:chExt cx="1850744" cy="1918953"/>
          </a:xfrm>
        </p:grpSpPr>
        <p:pic>
          <p:nvPicPr>
            <p:cNvPr id="28" name="Picture 27" descr="A baby sitting on grass with a football ball&#10;&#10;Description automatically generated with low confidence">
              <a:extLst>
                <a:ext uri="{FF2B5EF4-FFF2-40B4-BE49-F238E27FC236}">
                  <a16:creationId xmlns:a16="http://schemas.microsoft.com/office/drawing/2014/main" id="{4EDA0669-E6EE-4AC9-9FE2-10681CB0C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6223" r="22666"/>
            <a:stretch/>
          </p:blipFill>
          <p:spPr>
            <a:xfrm>
              <a:off x="1744230" y="2261887"/>
              <a:ext cx="1850744" cy="1918953"/>
            </a:xfrm>
            <a:prstGeom prst="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87EA09D-49FB-4A32-BB30-D00328A9F012}"/>
                </a:ext>
              </a:extLst>
            </p:cNvPr>
            <p:cNvSpPr/>
            <p:nvPr/>
          </p:nvSpPr>
          <p:spPr bwMode="auto">
            <a:xfrm>
              <a:off x="2731043" y="2440870"/>
              <a:ext cx="863931" cy="500665"/>
            </a:xfrm>
            <a:prstGeom prst="roundRect">
              <a:avLst/>
            </a:prstGeom>
            <a:solidFill>
              <a:srgbClr val="FF8389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9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BABY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B44CB7-EB85-4203-93F9-3C7CF063E00D}"/>
              </a:ext>
            </a:extLst>
          </p:cNvPr>
          <p:cNvGrpSpPr/>
          <p:nvPr/>
        </p:nvGrpSpPr>
        <p:grpSpPr>
          <a:xfrm rot="20000371">
            <a:off x="8295189" y="1159978"/>
            <a:ext cx="1912620" cy="784860"/>
            <a:chOff x="7193280" y="5783580"/>
            <a:chExt cx="1912620" cy="78486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A4E3017-1B54-4804-960D-507821B665FF}"/>
                </a:ext>
              </a:extLst>
            </p:cNvPr>
            <p:cNvSpPr/>
            <p:nvPr/>
          </p:nvSpPr>
          <p:spPr bwMode="auto">
            <a:xfrm>
              <a:off x="7193280" y="5783580"/>
              <a:ext cx="1912620" cy="784860"/>
            </a:xfrm>
            <a:prstGeom prst="roundRect">
              <a:avLst/>
            </a:prstGeom>
            <a:solidFill>
              <a:schemeClr val="accent6">
                <a:lumMod val="9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31EBB62-7AAA-493E-A5F2-37BEA012063B}"/>
                </a:ext>
              </a:extLst>
            </p:cNvPr>
            <p:cNvSpPr/>
            <p:nvPr/>
          </p:nvSpPr>
          <p:spPr bwMode="auto">
            <a:xfrm>
              <a:off x="7269482" y="5861182"/>
              <a:ext cx="808806" cy="646331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„Hello World“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B4C7562-8287-445F-96D2-BD6C41F3E599}"/>
                </a:ext>
              </a:extLst>
            </p:cNvPr>
            <p:cNvSpPr/>
            <p:nvPr/>
          </p:nvSpPr>
          <p:spPr bwMode="auto">
            <a:xfrm>
              <a:off x="8204019" y="5861181"/>
              <a:ext cx="808806" cy="646331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„Hallo Welt“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CB785E76-5A1D-46B1-A475-1CB5E3636922}"/>
                </a:ext>
              </a:extLst>
            </p:cNvPr>
            <p:cNvSpPr/>
            <p:nvPr/>
          </p:nvSpPr>
          <p:spPr bwMode="auto">
            <a:xfrm>
              <a:off x="8057334" y="6009376"/>
              <a:ext cx="167640" cy="352400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id="{0250BB7F-49ED-40B9-AFA1-D42BDF583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38328"/>
              </p:ext>
            </p:extLst>
          </p:nvPr>
        </p:nvGraphicFramePr>
        <p:xfrm>
          <a:off x="839984" y="1054431"/>
          <a:ext cx="165566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89">
                  <a:extLst>
                    <a:ext uri="{9D8B030D-6E8A-4147-A177-3AD203B41FA5}">
                      <a16:colId xmlns:a16="http://schemas.microsoft.com/office/drawing/2014/main" val="234244857"/>
                    </a:ext>
                  </a:extLst>
                </a:gridCol>
                <a:gridCol w="454086">
                  <a:extLst>
                    <a:ext uri="{9D8B030D-6E8A-4147-A177-3AD203B41FA5}">
                      <a16:colId xmlns:a16="http://schemas.microsoft.com/office/drawing/2014/main" val="2044092462"/>
                    </a:ext>
                  </a:extLst>
                </a:gridCol>
                <a:gridCol w="649693">
                  <a:extLst>
                    <a:ext uri="{9D8B030D-6E8A-4147-A177-3AD203B41FA5}">
                      <a16:colId xmlns:a16="http://schemas.microsoft.com/office/drawing/2014/main" val="3922240670"/>
                    </a:ext>
                  </a:extLst>
                </a:gridCol>
              </a:tblGrid>
              <a:tr h="328945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In-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come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Credit</a:t>
                      </a:r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8458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70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220027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60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4836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41EC01C-D384-4E55-BB66-AE5DF852E430}"/>
              </a:ext>
            </a:extLst>
          </p:cNvPr>
          <p:cNvSpPr/>
          <p:nvPr/>
        </p:nvSpPr>
        <p:spPr>
          <a:xfrm>
            <a:off x="1026078" y="3955667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Outlier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Detection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DA20C72F-D01C-4875-BF08-CC7B852D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9240102" cy="1626317"/>
          </a:xfrm>
        </p:spPr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Machine</a:t>
            </a:r>
            <a:r>
              <a:rPr lang="de-DE" dirty="0"/>
              <a:t> Learning Domains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0CA1B61-E977-4CB3-86A5-6D53A160CCDB}"/>
              </a:ext>
            </a:extLst>
          </p:cNvPr>
          <p:cNvSpPr/>
          <p:nvPr/>
        </p:nvSpPr>
        <p:spPr>
          <a:xfrm>
            <a:off x="1026078" y="4871851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Forecasts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EE05A25-2AB4-4E5A-80E0-AB4302B23DC7}"/>
              </a:ext>
            </a:extLst>
          </p:cNvPr>
          <p:cNvSpPr/>
          <p:nvPr/>
        </p:nvSpPr>
        <p:spPr>
          <a:xfrm>
            <a:off x="1026078" y="5342906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0A52A82-4A9F-4F89-AAD1-1BC586FF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46</a:t>
            </a:fld>
            <a:endParaRPr lang="de-D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899926-B912-451C-9F16-BB3F643048B1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6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F3261E-88D6-4971-B241-7489A34448FD}"/>
              </a:ext>
            </a:extLst>
          </p:cNvPr>
          <p:cNvSpPr/>
          <p:nvPr/>
        </p:nvSpPr>
        <p:spPr>
          <a:xfrm>
            <a:off x="493122" y="306285"/>
            <a:ext cx="2333502" cy="1104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chemeClr val="bg1"/>
                </a:solidFill>
              </a:rPr>
              <a:t>Function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Estimation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Number</a:t>
            </a:r>
            <a:r>
              <a:rPr lang="de-DE" dirty="0">
                <a:solidFill>
                  <a:schemeClr val="bg1"/>
                </a:solidFill>
              </a:rPr>
              <a:t> Processing)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266AAA-A015-4E2D-B3A8-F396DCFE2689}"/>
              </a:ext>
            </a:extLst>
          </p:cNvPr>
          <p:cNvSpPr/>
          <p:nvPr/>
        </p:nvSpPr>
        <p:spPr>
          <a:xfrm>
            <a:off x="1094658" y="2154582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A6A29E-04A3-4D8D-918A-ABC95E90704A}"/>
              </a:ext>
            </a:extLst>
          </p:cNvPr>
          <p:cNvSpPr/>
          <p:nvPr/>
        </p:nvSpPr>
        <p:spPr bwMode="auto">
          <a:xfrm>
            <a:off x="4046220" y="1301142"/>
            <a:ext cx="2225040" cy="381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1400" dirty="0" err="1">
                <a:solidFill>
                  <a:schemeClr val="bg1"/>
                </a:solidFill>
              </a:rPr>
              <a:t>Credit</a:t>
            </a:r>
            <a:r>
              <a:rPr lang="de-DE" sz="1400" dirty="0">
                <a:solidFill>
                  <a:schemeClr val="bg1"/>
                </a:solidFill>
              </a:rPr>
              <a:t> Fraud </a:t>
            </a:r>
            <a:r>
              <a:rPr lang="de-DE" sz="1400" dirty="0" err="1">
                <a:solidFill>
                  <a:schemeClr val="bg1"/>
                </a:solidFill>
              </a:rPr>
              <a:t>Detection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aphicFrame>
        <p:nvGraphicFramePr>
          <p:cNvPr id="8" name="Table 36">
            <a:extLst>
              <a:ext uri="{FF2B5EF4-FFF2-40B4-BE49-F238E27FC236}">
                <a16:creationId xmlns:a16="http://schemas.microsoft.com/office/drawing/2014/main" id="{0A75EE93-5E67-4861-98B7-096AFD939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37769"/>
              </p:ext>
            </p:extLst>
          </p:nvPr>
        </p:nvGraphicFramePr>
        <p:xfrm>
          <a:off x="6570224" y="3493714"/>
          <a:ext cx="528649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456">
                  <a:extLst>
                    <a:ext uri="{9D8B030D-6E8A-4147-A177-3AD203B41FA5}">
                      <a16:colId xmlns:a16="http://schemas.microsoft.com/office/drawing/2014/main" val="2342448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44092462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389785052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674576175"/>
                    </a:ext>
                  </a:extLst>
                </a:gridCol>
                <a:gridCol w="794685">
                  <a:extLst>
                    <a:ext uri="{9D8B030D-6E8A-4147-A177-3AD203B41FA5}">
                      <a16:colId xmlns:a16="http://schemas.microsoft.com/office/drawing/2014/main" val="3200875512"/>
                    </a:ext>
                  </a:extLst>
                </a:gridCol>
                <a:gridCol w="1636094">
                  <a:extLst>
                    <a:ext uri="{9D8B030D-6E8A-4147-A177-3AD203B41FA5}">
                      <a16:colId xmlns:a16="http://schemas.microsoft.com/office/drawing/2014/main" val="3922240670"/>
                    </a:ext>
                  </a:extLst>
                </a:gridCol>
              </a:tblGrid>
              <a:tr h="328945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Industry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College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rgbClr val="FF0000"/>
                          </a:solidFill>
                        </a:rPr>
                        <a:t>Credit</a:t>
                      </a:r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8458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70 k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220027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60 k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tx1"/>
                          </a:solidFill>
                        </a:rPr>
                        <a:t>Female</a:t>
                      </a:r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Hotel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4836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70 k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tx1"/>
                          </a:solidFill>
                        </a:rPr>
                        <a:t>Female</a:t>
                      </a:r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494044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B7F50-A99D-4651-BF44-CC745EAA9173}"/>
              </a:ext>
            </a:extLst>
          </p:cNvPr>
          <p:cNvSpPr/>
          <p:nvPr/>
        </p:nvSpPr>
        <p:spPr>
          <a:xfrm>
            <a:off x="1026078" y="5643746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Recommendations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36">
            <a:extLst>
              <a:ext uri="{FF2B5EF4-FFF2-40B4-BE49-F238E27FC236}">
                <a16:creationId xmlns:a16="http://schemas.microsoft.com/office/drawing/2014/main" id="{6C3F7E46-F149-4862-BF47-D511B4937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911575"/>
              </p:ext>
            </p:extLst>
          </p:nvPr>
        </p:nvGraphicFramePr>
        <p:xfrm>
          <a:off x="6570224" y="447702"/>
          <a:ext cx="5286497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96">
                  <a:extLst>
                    <a:ext uri="{9D8B030D-6E8A-4147-A177-3AD203B41FA5}">
                      <a16:colId xmlns:a16="http://schemas.microsoft.com/office/drawing/2014/main" val="23424485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44092462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441692112"/>
                    </a:ext>
                  </a:extLst>
                </a:gridCol>
                <a:gridCol w="886229">
                  <a:extLst>
                    <a:ext uri="{9D8B030D-6E8A-4147-A177-3AD203B41FA5}">
                      <a16:colId xmlns:a16="http://schemas.microsoft.com/office/drawing/2014/main" val="3697279146"/>
                    </a:ext>
                  </a:extLst>
                </a:gridCol>
                <a:gridCol w="1027546">
                  <a:extLst>
                    <a:ext uri="{9D8B030D-6E8A-4147-A177-3AD203B41FA5}">
                      <a16:colId xmlns:a16="http://schemas.microsoft.com/office/drawing/2014/main" val="200023938"/>
                    </a:ext>
                  </a:extLst>
                </a:gridCol>
                <a:gridCol w="1027546">
                  <a:extLst>
                    <a:ext uri="{9D8B030D-6E8A-4147-A177-3AD203B41FA5}">
                      <a16:colId xmlns:a16="http://schemas.microsoft.com/office/drawing/2014/main" val="1763972195"/>
                    </a:ext>
                  </a:extLst>
                </a:gridCol>
              </a:tblGrid>
              <a:tr h="328945"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Origin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IP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Fraud?</a:t>
                      </a:r>
                      <a:endParaRPr lang="de-DE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8458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27€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22.11.2022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Sparkasse München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Sparkasse Köln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München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dirty="0" err="1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de-DE" sz="9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220027"/>
                  </a:ext>
                </a:extLst>
              </a:tr>
              <a:tr h="11900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250€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22.11.2022</a:t>
                      </a:r>
                    </a:p>
                    <a:p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Sparkasse Berlin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VR Bank Berlin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Berlin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800" b="1" i="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4836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10000€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22.11.2022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Sparkasse München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tx1"/>
                          </a:solidFill>
                        </a:rPr>
                        <a:t>Doevil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 Bank Cayman Islands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de-DE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464356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FC0550-30D9-4AC0-99E8-71A88C81611D}"/>
              </a:ext>
            </a:extLst>
          </p:cNvPr>
          <p:cNvSpPr/>
          <p:nvPr/>
        </p:nvSpPr>
        <p:spPr>
          <a:xfrm>
            <a:off x="1026078" y="3493714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44D8BD-B63B-4D10-B67C-8D72E5F29CDF}"/>
              </a:ext>
            </a:extLst>
          </p:cNvPr>
          <p:cNvSpPr/>
          <p:nvPr/>
        </p:nvSpPr>
        <p:spPr bwMode="auto">
          <a:xfrm>
            <a:off x="4046220" y="3964769"/>
            <a:ext cx="2225040" cy="381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1400" dirty="0" err="1">
                <a:solidFill>
                  <a:schemeClr val="bg1"/>
                </a:solidFill>
              </a:rPr>
              <a:t>Credit</a:t>
            </a:r>
            <a:r>
              <a:rPr lang="de-DE" sz="1400" dirty="0">
                <a:solidFill>
                  <a:schemeClr val="bg1"/>
                </a:solidFill>
              </a:rPr>
              <a:t> Score </a:t>
            </a:r>
            <a:r>
              <a:rPr lang="de-DE" sz="1400" dirty="0" err="1">
                <a:solidFill>
                  <a:schemeClr val="bg1"/>
                </a:solidFill>
              </a:rPr>
              <a:t>Prediction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4CE7882-BF60-418E-B7B9-4058294F2BBD}"/>
              </a:ext>
            </a:extLst>
          </p:cNvPr>
          <p:cNvSpPr/>
          <p:nvPr/>
        </p:nvSpPr>
        <p:spPr bwMode="auto">
          <a:xfrm>
            <a:off x="4046220" y="2390109"/>
            <a:ext cx="2225040" cy="381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1400" dirty="0" err="1">
                <a:solidFill>
                  <a:schemeClr val="bg1"/>
                </a:solidFill>
              </a:rPr>
              <a:t>Hiring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aphicFrame>
        <p:nvGraphicFramePr>
          <p:cNvPr id="15" name="Table 36">
            <a:extLst>
              <a:ext uri="{FF2B5EF4-FFF2-40B4-BE49-F238E27FC236}">
                <a16:creationId xmlns:a16="http://schemas.microsoft.com/office/drawing/2014/main" id="{7663CA1E-11C0-4BF6-9BC9-B62E358B7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502833"/>
              </p:ext>
            </p:extLst>
          </p:nvPr>
        </p:nvGraphicFramePr>
        <p:xfrm>
          <a:off x="6570223" y="2085008"/>
          <a:ext cx="5286497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771">
                  <a:extLst>
                    <a:ext uri="{9D8B030D-6E8A-4147-A177-3AD203B41FA5}">
                      <a16:colId xmlns:a16="http://schemas.microsoft.com/office/drawing/2014/main" val="234244857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2044092462"/>
                    </a:ext>
                  </a:extLst>
                </a:gridCol>
                <a:gridCol w="800836">
                  <a:extLst>
                    <a:ext uri="{9D8B030D-6E8A-4147-A177-3AD203B41FA5}">
                      <a16:colId xmlns:a16="http://schemas.microsoft.com/office/drawing/2014/main" val="3897850521"/>
                    </a:ext>
                  </a:extLst>
                </a:gridCol>
                <a:gridCol w="783099">
                  <a:extLst>
                    <a:ext uri="{9D8B030D-6E8A-4147-A177-3AD203B41FA5}">
                      <a16:colId xmlns:a16="http://schemas.microsoft.com/office/drawing/2014/main" val="2251097406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3922240670"/>
                    </a:ext>
                  </a:extLst>
                </a:gridCol>
              </a:tblGrid>
              <a:tr h="328945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GPA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rgbClr val="FF0000"/>
                          </a:solidFill>
                        </a:rPr>
                        <a:t>Invite</a:t>
                      </a:r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FF0000"/>
                          </a:solidFill>
                        </a:rPr>
                        <a:t>for</a:t>
                      </a:r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 Interview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8458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220027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tx1"/>
                          </a:solidFill>
                        </a:rPr>
                        <a:t>Female</a:t>
                      </a:r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4836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494044"/>
                  </a:ext>
                </a:extLst>
              </a:tr>
            </a:tbl>
          </a:graphicData>
        </a:graphic>
      </p:graphicFrame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87E4C39-5697-4902-A054-B78CA0CFD0FC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 flipV="1">
            <a:off x="3428160" y="1491642"/>
            <a:ext cx="618060" cy="898468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A6FE845-E46B-4FE4-B219-E1265063DC69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 bwMode="auto">
          <a:xfrm>
            <a:off x="3428160" y="2390110"/>
            <a:ext cx="618060" cy="190499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D925CBC-5464-4CE1-9146-F7B9B539B09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 bwMode="auto">
          <a:xfrm>
            <a:off x="3359580" y="3729242"/>
            <a:ext cx="686640" cy="4260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3FEE752-7A73-4AD5-BCD5-B7A71D532D65}"/>
              </a:ext>
            </a:extLst>
          </p:cNvPr>
          <p:cNvSpPr/>
          <p:nvPr/>
        </p:nvSpPr>
        <p:spPr bwMode="auto">
          <a:xfrm>
            <a:off x="4046220" y="5688773"/>
            <a:ext cx="2225040" cy="381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1400" dirty="0">
                <a:solidFill>
                  <a:schemeClr val="bg1"/>
                </a:solidFill>
              </a:rPr>
              <a:t>Online Shopping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6C9A550-BE64-47DB-BC5F-85154F77FE3F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 bwMode="auto">
          <a:xfrm flipV="1">
            <a:off x="3359580" y="5879273"/>
            <a:ext cx="686640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A8457B-9321-4E66-9298-5BA6D3A3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47</a:t>
            </a:fld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6511C-DE16-414E-921B-5FB813D5C719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315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F3261E-88D6-4971-B241-7489A34448FD}"/>
              </a:ext>
            </a:extLst>
          </p:cNvPr>
          <p:cNvSpPr/>
          <p:nvPr/>
        </p:nvSpPr>
        <p:spPr>
          <a:xfrm>
            <a:off x="493122" y="306285"/>
            <a:ext cx="2333502" cy="1104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chemeClr val="bg1"/>
                </a:solidFill>
              </a:rPr>
              <a:t>Function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Estimation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Number</a:t>
            </a:r>
            <a:r>
              <a:rPr lang="de-DE" dirty="0">
                <a:solidFill>
                  <a:schemeClr val="bg1"/>
                </a:solidFill>
              </a:rPr>
              <a:t> Processing)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266AAA-A015-4E2D-B3A8-F396DCFE2689}"/>
              </a:ext>
            </a:extLst>
          </p:cNvPr>
          <p:cNvSpPr/>
          <p:nvPr/>
        </p:nvSpPr>
        <p:spPr>
          <a:xfrm>
            <a:off x="1094658" y="2154582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A6A29E-04A3-4D8D-918A-ABC95E90704A}"/>
              </a:ext>
            </a:extLst>
          </p:cNvPr>
          <p:cNvSpPr/>
          <p:nvPr/>
        </p:nvSpPr>
        <p:spPr bwMode="auto">
          <a:xfrm>
            <a:off x="4046220" y="1301142"/>
            <a:ext cx="2225040" cy="381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1400" dirty="0" err="1">
                <a:solidFill>
                  <a:schemeClr val="bg1"/>
                </a:solidFill>
              </a:rPr>
              <a:t>Credit</a:t>
            </a:r>
            <a:r>
              <a:rPr lang="de-DE" sz="1400" dirty="0">
                <a:solidFill>
                  <a:schemeClr val="bg1"/>
                </a:solidFill>
              </a:rPr>
              <a:t> Fraud </a:t>
            </a:r>
            <a:r>
              <a:rPr lang="de-DE" sz="1400" dirty="0" err="1">
                <a:solidFill>
                  <a:schemeClr val="bg1"/>
                </a:solidFill>
              </a:rPr>
              <a:t>Detection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aphicFrame>
        <p:nvGraphicFramePr>
          <p:cNvPr id="8" name="Table 36">
            <a:extLst>
              <a:ext uri="{FF2B5EF4-FFF2-40B4-BE49-F238E27FC236}">
                <a16:creationId xmlns:a16="http://schemas.microsoft.com/office/drawing/2014/main" id="{0A75EE93-5E67-4861-98B7-096AFD9399A5}"/>
              </a:ext>
            </a:extLst>
          </p:cNvPr>
          <p:cNvGraphicFramePr>
            <a:graphicFrameLocks noGrp="1"/>
          </p:cNvGraphicFramePr>
          <p:nvPr/>
        </p:nvGraphicFramePr>
        <p:xfrm>
          <a:off x="6570224" y="3493714"/>
          <a:ext cx="528649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456">
                  <a:extLst>
                    <a:ext uri="{9D8B030D-6E8A-4147-A177-3AD203B41FA5}">
                      <a16:colId xmlns:a16="http://schemas.microsoft.com/office/drawing/2014/main" val="2342448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44092462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389785052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674576175"/>
                    </a:ext>
                  </a:extLst>
                </a:gridCol>
                <a:gridCol w="794685">
                  <a:extLst>
                    <a:ext uri="{9D8B030D-6E8A-4147-A177-3AD203B41FA5}">
                      <a16:colId xmlns:a16="http://schemas.microsoft.com/office/drawing/2014/main" val="3200875512"/>
                    </a:ext>
                  </a:extLst>
                </a:gridCol>
                <a:gridCol w="1636094">
                  <a:extLst>
                    <a:ext uri="{9D8B030D-6E8A-4147-A177-3AD203B41FA5}">
                      <a16:colId xmlns:a16="http://schemas.microsoft.com/office/drawing/2014/main" val="3922240670"/>
                    </a:ext>
                  </a:extLst>
                </a:gridCol>
              </a:tblGrid>
              <a:tr h="328945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Industry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College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rgbClr val="FF0000"/>
                          </a:solidFill>
                        </a:rPr>
                        <a:t>Credit</a:t>
                      </a:r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8458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70 k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220027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60 k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tx1"/>
                          </a:solidFill>
                        </a:rPr>
                        <a:t>Female</a:t>
                      </a:r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Hotel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4836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70 k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tx1"/>
                          </a:solidFill>
                        </a:rPr>
                        <a:t>Female</a:t>
                      </a:r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494044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0B7F50-A99D-4651-BF44-CC745EAA9173}"/>
              </a:ext>
            </a:extLst>
          </p:cNvPr>
          <p:cNvSpPr/>
          <p:nvPr/>
        </p:nvSpPr>
        <p:spPr>
          <a:xfrm>
            <a:off x="1026078" y="5643746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Recommendations</a:t>
            </a:r>
            <a:endParaRPr lang="de-DE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36">
            <a:extLst>
              <a:ext uri="{FF2B5EF4-FFF2-40B4-BE49-F238E27FC236}">
                <a16:creationId xmlns:a16="http://schemas.microsoft.com/office/drawing/2014/main" id="{6C3F7E46-F149-4862-BF47-D511B4937C4A}"/>
              </a:ext>
            </a:extLst>
          </p:cNvPr>
          <p:cNvGraphicFramePr>
            <a:graphicFrameLocks noGrp="1"/>
          </p:cNvGraphicFramePr>
          <p:nvPr/>
        </p:nvGraphicFramePr>
        <p:xfrm>
          <a:off x="6570224" y="447702"/>
          <a:ext cx="5286497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96">
                  <a:extLst>
                    <a:ext uri="{9D8B030D-6E8A-4147-A177-3AD203B41FA5}">
                      <a16:colId xmlns:a16="http://schemas.microsoft.com/office/drawing/2014/main" val="23424485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44092462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441692112"/>
                    </a:ext>
                  </a:extLst>
                </a:gridCol>
                <a:gridCol w="886229">
                  <a:extLst>
                    <a:ext uri="{9D8B030D-6E8A-4147-A177-3AD203B41FA5}">
                      <a16:colId xmlns:a16="http://schemas.microsoft.com/office/drawing/2014/main" val="3697279146"/>
                    </a:ext>
                  </a:extLst>
                </a:gridCol>
                <a:gridCol w="1027546">
                  <a:extLst>
                    <a:ext uri="{9D8B030D-6E8A-4147-A177-3AD203B41FA5}">
                      <a16:colId xmlns:a16="http://schemas.microsoft.com/office/drawing/2014/main" val="200023938"/>
                    </a:ext>
                  </a:extLst>
                </a:gridCol>
                <a:gridCol w="1027546">
                  <a:extLst>
                    <a:ext uri="{9D8B030D-6E8A-4147-A177-3AD203B41FA5}">
                      <a16:colId xmlns:a16="http://schemas.microsoft.com/office/drawing/2014/main" val="1763972195"/>
                    </a:ext>
                  </a:extLst>
                </a:gridCol>
              </a:tblGrid>
              <a:tr h="328945"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Origin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IP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Fraud?</a:t>
                      </a:r>
                      <a:endParaRPr lang="de-DE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8458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27€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22.11.2022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Sparkasse München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Sparkasse Köln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München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dirty="0" err="1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de-DE" sz="9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220027"/>
                  </a:ext>
                </a:extLst>
              </a:tr>
              <a:tr h="11900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250€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22.11.2022</a:t>
                      </a:r>
                    </a:p>
                    <a:p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Sparkasse Berlin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VR Bank Berlin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Berlin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800" b="1" i="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4836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10000€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22.11.2022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8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Sparkasse München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tx1"/>
                          </a:solidFill>
                        </a:rPr>
                        <a:t>Doevil</a:t>
                      </a:r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 Bank Cayman Islands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dirty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de-DE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464356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FC0550-30D9-4AC0-99E8-71A88C81611D}"/>
              </a:ext>
            </a:extLst>
          </p:cNvPr>
          <p:cNvSpPr/>
          <p:nvPr/>
        </p:nvSpPr>
        <p:spPr>
          <a:xfrm>
            <a:off x="1026078" y="3493714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44D8BD-B63B-4D10-B67C-8D72E5F29CDF}"/>
              </a:ext>
            </a:extLst>
          </p:cNvPr>
          <p:cNvSpPr/>
          <p:nvPr/>
        </p:nvSpPr>
        <p:spPr bwMode="auto">
          <a:xfrm>
            <a:off x="4046220" y="3964769"/>
            <a:ext cx="2225040" cy="381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1400" dirty="0" err="1">
                <a:solidFill>
                  <a:schemeClr val="bg1"/>
                </a:solidFill>
              </a:rPr>
              <a:t>Credit</a:t>
            </a:r>
            <a:r>
              <a:rPr lang="de-DE" sz="1400" dirty="0">
                <a:solidFill>
                  <a:schemeClr val="bg1"/>
                </a:solidFill>
              </a:rPr>
              <a:t> Score </a:t>
            </a:r>
            <a:r>
              <a:rPr lang="de-DE" sz="1400" dirty="0" err="1">
                <a:solidFill>
                  <a:schemeClr val="bg1"/>
                </a:solidFill>
              </a:rPr>
              <a:t>Prediction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4CE7882-BF60-418E-B7B9-4058294F2BBD}"/>
              </a:ext>
            </a:extLst>
          </p:cNvPr>
          <p:cNvSpPr/>
          <p:nvPr/>
        </p:nvSpPr>
        <p:spPr bwMode="auto">
          <a:xfrm>
            <a:off x="4046220" y="2390109"/>
            <a:ext cx="2225040" cy="381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1400" dirty="0" err="1">
                <a:solidFill>
                  <a:schemeClr val="bg1"/>
                </a:solidFill>
              </a:rPr>
              <a:t>Hiring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aphicFrame>
        <p:nvGraphicFramePr>
          <p:cNvPr id="15" name="Table 36">
            <a:extLst>
              <a:ext uri="{FF2B5EF4-FFF2-40B4-BE49-F238E27FC236}">
                <a16:creationId xmlns:a16="http://schemas.microsoft.com/office/drawing/2014/main" id="{7663CA1E-11C0-4BF6-9BC9-B62E358B73B1}"/>
              </a:ext>
            </a:extLst>
          </p:cNvPr>
          <p:cNvGraphicFramePr>
            <a:graphicFrameLocks noGrp="1"/>
          </p:cNvGraphicFramePr>
          <p:nvPr/>
        </p:nvGraphicFramePr>
        <p:xfrm>
          <a:off x="6570223" y="2085008"/>
          <a:ext cx="5286497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771">
                  <a:extLst>
                    <a:ext uri="{9D8B030D-6E8A-4147-A177-3AD203B41FA5}">
                      <a16:colId xmlns:a16="http://schemas.microsoft.com/office/drawing/2014/main" val="234244857"/>
                    </a:ext>
                  </a:extLst>
                </a:gridCol>
                <a:gridCol w="729651">
                  <a:extLst>
                    <a:ext uri="{9D8B030D-6E8A-4147-A177-3AD203B41FA5}">
                      <a16:colId xmlns:a16="http://schemas.microsoft.com/office/drawing/2014/main" val="2044092462"/>
                    </a:ext>
                  </a:extLst>
                </a:gridCol>
                <a:gridCol w="800836">
                  <a:extLst>
                    <a:ext uri="{9D8B030D-6E8A-4147-A177-3AD203B41FA5}">
                      <a16:colId xmlns:a16="http://schemas.microsoft.com/office/drawing/2014/main" val="3897850521"/>
                    </a:ext>
                  </a:extLst>
                </a:gridCol>
                <a:gridCol w="783099">
                  <a:extLst>
                    <a:ext uri="{9D8B030D-6E8A-4147-A177-3AD203B41FA5}">
                      <a16:colId xmlns:a16="http://schemas.microsoft.com/office/drawing/2014/main" val="2251097406"/>
                    </a:ext>
                  </a:extLst>
                </a:gridCol>
                <a:gridCol w="2263140">
                  <a:extLst>
                    <a:ext uri="{9D8B030D-6E8A-4147-A177-3AD203B41FA5}">
                      <a16:colId xmlns:a16="http://schemas.microsoft.com/office/drawing/2014/main" val="3922240670"/>
                    </a:ext>
                  </a:extLst>
                </a:gridCol>
              </a:tblGrid>
              <a:tr h="328945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GPA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rgbClr val="FF0000"/>
                          </a:solidFill>
                        </a:rPr>
                        <a:t>Invite</a:t>
                      </a:r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rgbClr val="FF0000"/>
                          </a:solidFill>
                        </a:rPr>
                        <a:t>for</a:t>
                      </a:r>
                      <a:r>
                        <a:rPr lang="de-DE" sz="1600" dirty="0">
                          <a:solidFill>
                            <a:srgbClr val="FF0000"/>
                          </a:solidFill>
                        </a:rPr>
                        <a:t> Interview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48458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220027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tx1"/>
                          </a:solidFill>
                        </a:rPr>
                        <a:t>Female</a:t>
                      </a:r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4836"/>
                  </a:ext>
                </a:extLst>
              </a:tr>
              <a:tr h="205591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494044"/>
                  </a:ext>
                </a:extLst>
              </a:tr>
            </a:tbl>
          </a:graphicData>
        </a:graphic>
      </p:graphicFrame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87E4C39-5697-4902-A054-B78CA0CFD0FC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 flipV="1">
            <a:off x="3428160" y="1491642"/>
            <a:ext cx="618060" cy="898468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A6FE845-E46B-4FE4-B219-E1265063DC69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 bwMode="auto">
          <a:xfrm>
            <a:off x="3428160" y="2390110"/>
            <a:ext cx="618060" cy="190499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D925CBC-5464-4CE1-9146-F7B9B539B09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 bwMode="auto">
          <a:xfrm>
            <a:off x="3359580" y="3729242"/>
            <a:ext cx="686640" cy="4260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3FEE752-7A73-4AD5-BCD5-B7A71D532D65}"/>
              </a:ext>
            </a:extLst>
          </p:cNvPr>
          <p:cNvSpPr/>
          <p:nvPr/>
        </p:nvSpPr>
        <p:spPr bwMode="auto">
          <a:xfrm>
            <a:off x="4046220" y="5688773"/>
            <a:ext cx="2225040" cy="38100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1400" dirty="0">
                <a:solidFill>
                  <a:schemeClr val="bg1"/>
                </a:solidFill>
              </a:rPr>
              <a:t>Online Shopping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6C9A550-BE64-47DB-BC5F-85154F77FE3F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 bwMode="auto">
          <a:xfrm flipV="1">
            <a:off x="3359580" y="5879273"/>
            <a:ext cx="686640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D93DDB2-3B93-4309-A4C0-99EDBC33BBF4}"/>
              </a:ext>
            </a:extLst>
          </p:cNvPr>
          <p:cNvSpPr/>
          <p:nvPr/>
        </p:nvSpPr>
        <p:spPr bwMode="auto">
          <a:xfrm>
            <a:off x="6570223" y="2390109"/>
            <a:ext cx="3541517" cy="381000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91CC4D-366E-4438-BA84-861AD016F4B0}"/>
              </a:ext>
            </a:extLst>
          </p:cNvPr>
          <p:cNvSpPr/>
          <p:nvPr/>
        </p:nvSpPr>
        <p:spPr bwMode="auto">
          <a:xfrm>
            <a:off x="6570222" y="3075608"/>
            <a:ext cx="3541517" cy="355268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BF8249-6AE4-435C-B5E7-9FF903C5C253}"/>
              </a:ext>
            </a:extLst>
          </p:cNvPr>
          <p:cNvSpPr/>
          <p:nvPr/>
        </p:nvSpPr>
        <p:spPr bwMode="auto">
          <a:xfrm>
            <a:off x="6570221" y="4510046"/>
            <a:ext cx="4067299" cy="355268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D252B6-751D-4C91-A659-B02449057307}"/>
              </a:ext>
            </a:extLst>
          </p:cNvPr>
          <p:cNvSpPr/>
          <p:nvPr/>
        </p:nvSpPr>
        <p:spPr bwMode="auto">
          <a:xfrm>
            <a:off x="6570220" y="3850279"/>
            <a:ext cx="4067300" cy="355268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4BDAB7-F910-434C-8EFC-9690E91BE575}"/>
              </a:ext>
            </a:extLst>
          </p:cNvPr>
          <p:cNvSpPr/>
          <p:nvPr/>
        </p:nvSpPr>
        <p:spPr bwMode="auto">
          <a:xfrm rot="20364659">
            <a:off x="9607054" y="4866289"/>
            <a:ext cx="2178567" cy="1107460"/>
          </a:xfrm>
          <a:prstGeom prst="roundRect">
            <a:avLst/>
          </a:prstGeom>
          <a:solidFill>
            <a:srgbClr val="FF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Attention!!!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2800" dirty="0">
                <a:solidFill>
                  <a:schemeClr val="bg1"/>
                </a:solidFill>
              </a:rPr>
              <a:t>Unfair </a:t>
            </a:r>
            <a:r>
              <a:rPr lang="de-DE" sz="2800" dirty="0" err="1">
                <a:solidFill>
                  <a:schemeClr val="bg1"/>
                </a:solidFill>
              </a:rPr>
              <a:t>bias</a:t>
            </a:r>
            <a:endParaRPr kumimoji="0" lang="de-DE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6517FEC-A311-4893-BFBA-7EA6F95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48</a:t>
            </a:fld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10EE6-1297-4D15-B05E-04A3906890FC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53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3F9B6D-DD27-44CF-B8F0-7A8FFADA74C7}"/>
              </a:ext>
            </a:extLst>
          </p:cNvPr>
          <p:cNvSpPr/>
          <p:nvPr/>
        </p:nvSpPr>
        <p:spPr>
          <a:xfrm>
            <a:off x="493122" y="306285"/>
            <a:ext cx="2333502" cy="1104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Computer Vision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8864C5-2B39-4D51-B906-A613E0C48571}"/>
              </a:ext>
            </a:extLst>
          </p:cNvPr>
          <p:cNvGrpSpPr/>
          <p:nvPr/>
        </p:nvGrpSpPr>
        <p:grpSpPr>
          <a:xfrm>
            <a:off x="680532" y="2009830"/>
            <a:ext cx="10499687" cy="3514670"/>
            <a:chOff x="680532" y="1194490"/>
            <a:chExt cx="8667097" cy="2901228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7186692-5632-4053-A780-288BAEBBA846}"/>
                </a:ext>
              </a:extLst>
            </p:cNvPr>
            <p:cNvSpPr/>
            <p:nvPr/>
          </p:nvSpPr>
          <p:spPr bwMode="auto">
            <a:xfrm>
              <a:off x="680532" y="1482806"/>
              <a:ext cx="8516655" cy="261291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B768C62-31B4-4373-89C7-A162C94A17EC}"/>
                </a:ext>
              </a:extLst>
            </p:cNvPr>
            <p:cNvSpPr/>
            <p:nvPr/>
          </p:nvSpPr>
          <p:spPr>
            <a:xfrm>
              <a:off x="907350" y="1555864"/>
              <a:ext cx="2333502" cy="4710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Image Classification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1176735-1E87-4ABB-AA3C-9D09671F063D}"/>
                </a:ext>
              </a:extLst>
            </p:cNvPr>
            <p:cNvSpPr/>
            <p:nvPr/>
          </p:nvSpPr>
          <p:spPr>
            <a:xfrm>
              <a:off x="3467670" y="1555864"/>
              <a:ext cx="2333502" cy="4710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Object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Detection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16D0F3-DFA0-4BB4-BB61-54EF9668CE4E}"/>
                </a:ext>
              </a:extLst>
            </p:cNvPr>
            <p:cNvSpPr/>
            <p:nvPr/>
          </p:nvSpPr>
          <p:spPr>
            <a:xfrm>
              <a:off x="6027990" y="1555864"/>
              <a:ext cx="2333502" cy="4710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Object</a:t>
              </a:r>
              <a:r>
                <a:rPr lang="de-DE" dirty="0">
                  <a:solidFill>
                    <a:schemeClr val="bg1"/>
                  </a:solidFill>
                </a:rPr>
                <a:t> Segmentation</a:t>
              </a:r>
            </a:p>
          </p:txBody>
        </p:sp>
        <p:sp>
          <p:nvSpPr>
            <p:cNvPr id="11" name="AutoShape 2">
              <a:extLst>
                <a:ext uri="{FF2B5EF4-FFF2-40B4-BE49-F238E27FC236}">
                  <a16:creationId xmlns:a16="http://schemas.microsoft.com/office/drawing/2014/main" id="{E3AD5F71-3D57-4DB1-8B09-B6CC3173EB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33613" y="2776765"/>
              <a:ext cx="279303" cy="279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13" name="Picture 12" descr="A baby sitting on grass with a football ball&#10;&#10;Description automatically generated with low confidence">
              <a:extLst>
                <a:ext uri="{FF2B5EF4-FFF2-40B4-BE49-F238E27FC236}">
                  <a16:creationId xmlns:a16="http://schemas.microsoft.com/office/drawing/2014/main" id="{407C6DA8-0442-4B67-BE76-0F9577BEB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6223" r="22666"/>
            <a:stretch/>
          </p:blipFill>
          <p:spPr>
            <a:xfrm>
              <a:off x="1081450" y="2114600"/>
              <a:ext cx="1695927" cy="1758430"/>
            </a:xfrm>
            <a:prstGeom prst="rect">
              <a:avLst/>
            </a:prstGeom>
          </p:spPr>
        </p:pic>
        <p:pic>
          <p:nvPicPr>
            <p:cNvPr id="14" name="Picture 13" descr="A baby sitting on grass with a football ball&#10;&#10;Description automatically generated with low confidence">
              <a:extLst>
                <a:ext uri="{FF2B5EF4-FFF2-40B4-BE49-F238E27FC236}">
                  <a16:creationId xmlns:a16="http://schemas.microsoft.com/office/drawing/2014/main" id="{B8B73ECA-9E22-42DF-960A-52CEC94D0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6223" r="22666"/>
            <a:stretch/>
          </p:blipFill>
          <p:spPr>
            <a:xfrm>
              <a:off x="3739796" y="2114599"/>
              <a:ext cx="1695927" cy="1758430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EB3C9AD-D2C1-4D68-8C67-6D4AE2D48F3B}"/>
                </a:ext>
              </a:extLst>
            </p:cNvPr>
            <p:cNvSpPr/>
            <p:nvPr/>
          </p:nvSpPr>
          <p:spPr bwMode="auto">
            <a:xfrm>
              <a:off x="2023586" y="2221694"/>
              <a:ext cx="730871" cy="363094"/>
            </a:xfrm>
            <a:prstGeom prst="roundRect">
              <a:avLst/>
            </a:prstGeom>
            <a:solidFill>
              <a:srgbClr val="FF8389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BABY</a:t>
              </a:r>
            </a:p>
          </p:txBody>
        </p:sp>
        <p:pic>
          <p:nvPicPr>
            <p:cNvPr id="16" name="Picture 15" descr="A baby sitting on grass with a football ball&#10;&#10;Description automatically generated with low confidence">
              <a:extLst>
                <a:ext uri="{FF2B5EF4-FFF2-40B4-BE49-F238E27FC236}">
                  <a16:creationId xmlns:a16="http://schemas.microsoft.com/office/drawing/2014/main" id="{B9570002-14F7-4C52-8478-5E6CD08F3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0" t="6223" r="22666"/>
            <a:stretch/>
          </p:blipFill>
          <p:spPr>
            <a:xfrm>
              <a:off x="6271116" y="2114598"/>
              <a:ext cx="1695927" cy="175843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A3E404-BA6A-4F96-B7B6-B0E8206210DB}"/>
                </a:ext>
              </a:extLst>
            </p:cNvPr>
            <p:cNvSpPr/>
            <p:nvPr/>
          </p:nvSpPr>
          <p:spPr bwMode="auto">
            <a:xfrm>
              <a:off x="3815824" y="2138734"/>
              <a:ext cx="1453248" cy="1734294"/>
            </a:xfrm>
            <a:prstGeom prst="rect">
              <a:avLst/>
            </a:prstGeom>
            <a:noFill/>
            <a:ln w="19050">
              <a:solidFill>
                <a:srgbClr val="FFB3B8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909F133-82B1-4183-99B2-58F6D3A344B6}"/>
                </a:ext>
              </a:extLst>
            </p:cNvPr>
            <p:cNvSpPr/>
            <p:nvPr/>
          </p:nvSpPr>
          <p:spPr bwMode="auto">
            <a:xfrm>
              <a:off x="4601364" y="2119005"/>
              <a:ext cx="743735" cy="356637"/>
            </a:xfrm>
            <a:prstGeom prst="roundRect">
              <a:avLst/>
            </a:prstGeom>
            <a:solidFill>
              <a:srgbClr val="FF8389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BABY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B9A7A5-5BDF-4642-A29F-986DF6EF4CA4}"/>
                </a:ext>
              </a:extLst>
            </p:cNvPr>
            <p:cNvSpPr/>
            <p:nvPr/>
          </p:nvSpPr>
          <p:spPr bwMode="auto">
            <a:xfrm>
              <a:off x="4882696" y="3252794"/>
              <a:ext cx="522612" cy="5364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B75EC6C-D301-4FE7-AE52-664E477F514B}"/>
                </a:ext>
              </a:extLst>
            </p:cNvPr>
            <p:cNvSpPr/>
            <p:nvPr/>
          </p:nvSpPr>
          <p:spPr bwMode="auto">
            <a:xfrm>
              <a:off x="4653674" y="2905451"/>
              <a:ext cx="809199" cy="356637"/>
            </a:xfrm>
            <a:prstGeom prst="roundRect">
              <a:avLst/>
            </a:prstGeom>
            <a:solidFill>
              <a:srgbClr val="0043C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Football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AF9203-5307-40DF-A4DD-59C234E79A3E}"/>
                </a:ext>
              </a:extLst>
            </p:cNvPr>
            <p:cNvSpPr/>
            <p:nvPr/>
          </p:nvSpPr>
          <p:spPr bwMode="auto">
            <a:xfrm>
              <a:off x="6425012" y="2146152"/>
              <a:ext cx="1311415" cy="1719460"/>
            </a:xfrm>
            <a:custGeom>
              <a:avLst/>
              <a:gdLst>
                <a:gd name="connsiteX0" fmla="*/ 254794 w 1431131"/>
                <a:gd name="connsiteY0" fmla="*/ 650081 h 1876425"/>
                <a:gd name="connsiteX1" fmla="*/ 161925 w 1431131"/>
                <a:gd name="connsiteY1" fmla="*/ 747712 h 1876425"/>
                <a:gd name="connsiteX2" fmla="*/ 80962 w 1431131"/>
                <a:gd name="connsiteY2" fmla="*/ 878681 h 1876425"/>
                <a:gd name="connsiteX3" fmla="*/ 59531 w 1431131"/>
                <a:gd name="connsiteY3" fmla="*/ 1019175 h 1876425"/>
                <a:gd name="connsiteX4" fmla="*/ 47625 w 1431131"/>
                <a:gd name="connsiteY4" fmla="*/ 1092994 h 1876425"/>
                <a:gd name="connsiteX5" fmla="*/ 128587 w 1431131"/>
                <a:gd name="connsiteY5" fmla="*/ 1145381 h 1876425"/>
                <a:gd name="connsiteX6" fmla="*/ 95250 w 1431131"/>
                <a:gd name="connsiteY6" fmla="*/ 1247775 h 1876425"/>
                <a:gd name="connsiteX7" fmla="*/ 61912 w 1431131"/>
                <a:gd name="connsiteY7" fmla="*/ 1326356 h 1876425"/>
                <a:gd name="connsiteX8" fmla="*/ 23812 w 1431131"/>
                <a:gd name="connsiteY8" fmla="*/ 1376362 h 1876425"/>
                <a:gd name="connsiteX9" fmla="*/ 4762 w 1431131"/>
                <a:gd name="connsiteY9" fmla="*/ 1414462 h 1876425"/>
                <a:gd name="connsiteX10" fmla="*/ 9525 w 1431131"/>
                <a:gd name="connsiteY10" fmla="*/ 1447800 h 1876425"/>
                <a:gd name="connsiteX11" fmla="*/ 11906 w 1431131"/>
                <a:gd name="connsiteY11" fmla="*/ 1516856 h 1876425"/>
                <a:gd name="connsiteX12" fmla="*/ 21431 w 1431131"/>
                <a:gd name="connsiteY12" fmla="*/ 1547812 h 1876425"/>
                <a:gd name="connsiteX13" fmla="*/ 78581 w 1431131"/>
                <a:gd name="connsiteY13" fmla="*/ 1614487 h 1876425"/>
                <a:gd name="connsiteX14" fmla="*/ 100012 w 1431131"/>
                <a:gd name="connsiteY14" fmla="*/ 1640681 h 1876425"/>
                <a:gd name="connsiteX15" fmla="*/ 140494 w 1431131"/>
                <a:gd name="connsiteY15" fmla="*/ 1671637 h 1876425"/>
                <a:gd name="connsiteX16" fmla="*/ 166687 w 1431131"/>
                <a:gd name="connsiteY16" fmla="*/ 1690687 h 1876425"/>
                <a:gd name="connsiteX17" fmla="*/ 235744 w 1431131"/>
                <a:gd name="connsiteY17" fmla="*/ 1754981 h 1876425"/>
                <a:gd name="connsiteX18" fmla="*/ 261937 w 1431131"/>
                <a:gd name="connsiteY18" fmla="*/ 1771650 h 1876425"/>
                <a:gd name="connsiteX19" fmla="*/ 285750 w 1431131"/>
                <a:gd name="connsiteY19" fmla="*/ 1785937 h 1876425"/>
                <a:gd name="connsiteX20" fmla="*/ 445294 w 1431131"/>
                <a:gd name="connsiteY20" fmla="*/ 1876425 h 1876425"/>
                <a:gd name="connsiteX21" fmla="*/ 1100137 w 1431131"/>
                <a:gd name="connsiteY21" fmla="*/ 1871662 h 1876425"/>
                <a:gd name="connsiteX22" fmla="*/ 1083469 w 1431131"/>
                <a:gd name="connsiteY22" fmla="*/ 1797844 h 1876425"/>
                <a:gd name="connsiteX23" fmla="*/ 1023937 w 1431131"/>
                <a:gd name="connsiteY23" fmla="*/ 1764506 h 1876425"/>
                <a:gd name="connsiteX24" fmla="*/ 912019 w 1431131"/>
                <a:gd name="connsiteY24" fmla="*/ 1766887 h 1876425"/>
                <a:gd name="connsiteX25" fmla="*/ 878681 w 1431131"/>
                <a:gd name="connsiteY25" fmla="*/ 1766887 h 1876425"/>
                <a:gd name="connsiteX26" fmla="*/ 859631 w 1431131"/>
                <a:gd name="connsiteY26" fmla="*/ 1716881 h 1876425"/>
                <a:gd name="connsiteX27" fmla="*/ 926306 w 1431131"/>
                <a:gd name="connsiteY27" fmla="*/ 1654969 h 1876425"/>
                <a:gd name="connsiteX28" fmla="*/ 1028700 w 1431131"/>
                <a:gd name="connsiteY28" fmla="*/ 1554956 h 1876425"/>
                <a:gd name="connsiteX29" fmla="*/ 1038225 w 1431131"/>
                <a:gd name="connsiteY29" fmla="*/ 1464469 h 1876425"/>
                <a:gd name="connsiteX30" fmla="*/ 1012031 w 1431131"/>
                <a:gd name="connsiteY30" fmla="*/ 1352550 h 1876425"/>
                <a:gd name="connsiteX31" fmla="*/ 802481 w 1431131"/>
                <a:gd name="connsiteY31" fmla="*/ 1285875 h 1876425"/>
                <a:gd name="connsiteX32" fmla="*/ 769144 w 1431131"/>
                <a:gd name="connsiteY32" fmla="*/ 1185862 h 1876425"/>
                <a:gd name="connsiteX33" fmla="*/ 783431 w 1431131"/>
                <a:gd name="connsiteY33" fmla="*/ 1104900 h 1876425"/>
                <a:gd name="connsiteX34" fmla="*/ 776287 w 1431131"/>
                <a:gd name="connsiteY34" fmla="*/ 1083469 h 1876425"/>
                <a:gd name="connsiteX35" fmla="*/ 776287 w 1431131"/>
                <a:gd name="connsiteY35" fmla="*/ 1028700 h 1876425"/>
                <a:gd name="connsiteX36" fmla="*/ 804862 w 1431131"/>
                <a:gd name="connsiteY36" fmla="*/ 995362 h 1876425"/>
                <a:gd name="connsiteX37" fmla="*/ 1076325 w 1431131"/>
                <a:gd name="connsiteY37" fmla="*/ 1297781 h 1876425"/>
                <a:gd name="connsiteX38" fmla="*/ 1085850 w 1431131"/>
                <a:gd name="connsiteY38" fmla="*/ 1352550 h 1876425"/>
                <a:gd name="connsiteX39" fmla="*/ 1109662 w 1431131"/>
                <a:gd name="connsiteY39" fmla="*/ 1431131 h 1876425"/>
                <a:gd name="connsiteX40" fmla="*/ 1164431 w 1431131"/>
                <a:gd name="connsiteY40" fmla="*/ 1452562 h 1876425"/>
                <a:gd name="connsiteX41" fmla="*/ 1185862 w 1431131"/>
                <a:gd name="connsiteY41" fmla="*/ 1402556 h 1876425"/>
                <a:gd name="connsiteX42" fmla="*/ 1183481 w 1431131"/>
                <a:gd name="connsiteY42" fmla="*/ 1371600 h 1876425"/>
                <a:gd name="connsiteX43" fmla="*/ 1240631 w 1431131"/>
                <a:gd name="connsiteY43" fmla="*/ 1352550 h 1876425"/>
                <a:gd name="connsiteX44" fmla="*/ 1302544 w 1431131"/>
                <a:gd name="connsiteY44" fmla="*/ 1383506 h 1876425"/>
                <a:gd name="connsiteX45" fmla="*/ 1340644 w 1431131"/>
                <a:gd name="connsiteY45" fmla="*/ 1352550 h 1876425"/>
                <a:gd name="connsiteX46" fmla="*/ 1369219 w 1431131"/>
                <a:gd name="connsiteY46" fmla="*/ 1314450 h 1876425"/>
                <a:gd name="connsiteX47" fmla="*/ 1388269 w 1431131"/>
                <a:gd name="connsiteY47" fmla="*/ 1307306 h 1876425"/>
                <a:gd name="connsiteX48" fmla="*/ 1409700 w 1431131"/>
                <a:gd name="connsiteY48" fmla="*/ 1297781 h 1876425"/>
                <a:gd name="connsiteX49" fmla="*/ 1426369 w 1431131"/>
                <a:gd name="connsiteY49" fmla="*/ 1285875 h 1876425"/>
                <a:gd name="connsiteX50" fmla="*/ 1431131 w 1431131"/>
                <a:gd name="connsiteY50" fmla="*/ 1262062 h 1876425"/>
                <a:gd name="connsiteX51" fmla="*/ 1409700 w 1431131"/>
                <a:gd name="connsiteY51" fmla="*/ 1247775 h 1876425"/>
                <a:gd name="connsiteX52" fmla="*/ 1304925 w 1431131"/>
                <a:gd name="connsiteY52" fmla="*/ 1216819 h 1876425"/>
                <a:gd name="connsiteX53" fmla="*/ 1195387 w 1431131"/>
                <a:gd name="connsiteY53" fmla="*/ 1207294 h 1876425"/>
                <a:gd name="connsiteX54" fmla="*/ 1102519 w 1431131"/>
                <a:gd name="connsiteY54" fmla="*/ 1016794 h 1876425"/>
                <a:gd name="connsiteX55" fmla="*/ 897731 w 1431131"/>
                <a:gd name="connsiteY55" fmla="*/ 809625 h 1876425"/>
                <a:gd name="connsiteX56" fmla="*/ 909637 w 1431131"/>
                <a:gd name="connsiteY56" fmla="*/ 769144 h 1876425"/>
                <a:gd name="connsiteX57" fmla="*/ 885825 w 1431131"/>
                <a:gd name="connsiteY57" fmla="*/ 747712 h 1876425"/>
                <a:gd name="connsiteX58" fmla="*/ 873919 w 1431131"/>
                <a:gd name="connsiteY58" fmla="*/ 731044 h 1876425"/>
                <a:gd name="connsiteX59" fmla="*/ 807244 w 1431131"/>
                <a:gd name="connsiteY59" fmla="*/ 652462 h 1876425"/>
                <a:gd name="connsiteX60" fmla="*/ 757237 w 1431131"/>
                <a:gd name="connsiteY60" fmla="*/ 609600 h 1876425"/>
                <a:gd name="connsiteX61" fmla="*/ 688181 w 1431131"/>
                <a:gd name="connsiteY61" fmla="*/ 602456 h 1876425"/>
                <a:gd name="connsiteX62" fmla="*/ 673894 w 1431131"/>
                <a:gd name="connsiteY62" fmla="*/ 578644 h 1876425"/>
                <a:gd name="connsiteX63" fmla="*/ 669131 w 1431131"/>
                <a:gd name="connsiteY63" fmla="*/ 554831 h 1876425"/>
                <a:gd name="connsiteX64" fmla="*/ 792956 w 1431131"/>
                <a:gd name="connsiteY64" fmla="*/ 500062 h 1876425"/>
                <a:gd name="connsiteX65" fmla="*/ 838200 w 1431131"/>
                <a:gd name="connsiteY65" fmla="*/ 454819 h 1876425"/>
                <a:gd name="connsiteX66" fmla="*/ 854869 w 1431131"/>
                <a:gd name="connsiteY66" fmla="*/ 354806 h 1876425"/>
                <a:gd name="connsiteX67" fmla="*/ 790575 w 1431131"/>
                <a:gd name="connsiteY67" fmla="*/ 257175 h 1876425"/>
                <a:gd name="connsiteX68" fmla="*/ 704850 w 1431131"/>
                <a:gd name="connsiteY68" fmla="*/ 173831 h 1876425"/>
                <a:gd name="connsiteX69" fmla="*/ 697706 w 1431131"/>
                <a:gd name="connsiteY69" fmla="*/ 119062 h 1876425"/>
                <a:gd name="connsiteX70" fmla="*/ 621506 w 1431131"/>
                <a:gd name="connsiteY70" fmla="*/ 42862 h 1876425"/>
                <a:gd name="connsiteX71" fmla="*/ 333375 w 1431131"/>
                <a:gd name="connsiteY71" fmla="*/ 0 h 1876425"/>
                <a:gd name="connsiteX72" fmla="*/ 195262 w 1431131"/>
                <a:gd name="connsiteY72" fmla="*/ 47625 h 1876425"/>
                <a:gd name="connsiteX73" fmla="*/ 169069 w 1431131"/>
                <a:gd name="connsiteY73" fmla="*/ 116681 h 1876425"/>
                <a:gd name="connsiteX74" fmla="*/ 130969 w 1431131"/>
                <a:gd name="connsiteY74" fmla="*/ 233362 h 1876425"/>
                <a:gd name="connsiteX75" fmla="*/ 47625 w 1431131"/>
                <a:gd name="connsiteY75" fmla="*/ 323850 h 1876425"/>
                <a:gd name="connsiteX76" fmla="*/ 0 w 1431131"/>
                <a:gd name="connsiteY76" fmla="*/ 423862 h 1876425"/>
                <a:gd name="connsiteX77" fmla="*/ 19050 w 1431131"/>
                <a:gd name="connsiteY77" fmla="*/ 492919 h 1876425"/>
                <a:gd name="connsiteX78" fmla="*/ 107156 w 1431131"/>
                <a:gd name="connsiteY78" fmla="*/ 557212 h 1876425"/>
                <a:gd name="connsiteX79" fmla="*/ 192881 w 1431131"/>
                <a:gd name="connsiteY79" fmla="*/ 597694 h 1876425"/>
                <a:gd name="connsiteX80" fmla="*/ 254794 w 1431131"/>
                <a:gd name="connsiteY80" fmla="*/ 650081 h 187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431131" h="1876425">
                  <a:moveTo>
                    <a:pt x="254794" y="650081"/>
                  </a:moveTo>
                  <a:lnTo>
                    <a:pt x="161925" y="747712"/>
                  </a:lnTo>
                  <a:lnTo>
                    <a:pt x="80962" y="878681"/>
                  </a:lnTo>
                  <a:lnTo>
                    <a:pt x="59531" y="1019175"/>
                  </a:lnTo>
                  <a:lnTo>
                    <a:pt x="47625" y="1092994"/>
                  </a:lnTo>
                  <a:lnTo>
                    <a:pt x="128587" y="1145381"/>
                  </a:lnTo>
                  <a:lnTo>
                    <a:pt x="95250" y="1247775"/>
                  </a:lnTo>
                  <a:lnTo>
                    <a:pt x="61912" y="1326356"/>
                  </a:lnTo>
                  <a:lnTo>
                    <a:pt x="23812" y="1376362"/>
                  </a:lnTo>
                  <a:lnTo>
                    <a:pt x="4762" y="1414462"/>
                  </a:lnTo>
                  <a:lnTo>
                    <a:pt x="9525" y="1447800"/>
                  </a:lnTo>
                  <a:cubicBezTo>
                    <a:pt x="10319" y="1470819"/>
                    <a:pt x="11112" y="1493837"/>
                    <a:pt x="11906" y="1516856"/>
                  </a:cubicBezTo>
                  <a:lnTo>
                    <a:pt x="21431" y="1547812"/>
                  </a:lnTo>
                  <a:lnTo>
                    <a:pt x="78581" y="1614487"/>
                  </a:lnTo>
                  <a:cubicBezTo>
                    <a:pt x="98810" y="1637245"/>
                    <a:pt x="93356" y="1627370"/>
                    <a:pt x="100012" y="1640681"/>
                  </a:cubicBezTo>
                  <a:lnTo>
                    <a:pt x="140494" y="1671637"/>
                  </a:lnTo>
                  <a:lnTo>
                    <a:pt x="166687" y="1690687"/>
                  </a:lnTo>
                  <a:lnTo>
                    <a:pt x="235744" y="1754981"/>
                  </a:lnTo>
                  <a:cubicBezTo>
                    <a:pt x="244475" y="1760537"/>
                    <a:pt x="253017" y="1766403"/>
                    <a:pt x="261937" y="1771650"/>
                  </a:cubicBezTo>
                  <a:cubicBezTo>
                    <a:pt x="289512" y="1787871"/>
                    <a:pt x="264708" y="1770157"/>
                    <a:pt x="285750" y="1785937"/>
                  </a:cubicBezTo>
                  <a:lnTo>
                    <a:pt x="445294" y="1876425"/>
                  </a:lnTo>
                  <a:lnTo>
                    <a:pt x="1100137" y="1871662"/>
                  </a:lnTo>
                  <a:lnTo>
                    <a:pt x="1083469" y="1797844"/>
                  </a:lnTo>
                  <a:lnTo>
                    <a:pt x="1023937" y="1764506"/>
                  </a:lnTo>
                  <a:lnTo>
                    <a:pt x="912019" y="1766887"/>
                  </a:lnTo>
                  <a:lnTo>
                    <a:pt x="878681" y="1766887"/>
                  </a:lnTo>
                  <a:lnTo>
                    <a:pt x="859631" y="1716881"/>
                  </a:lnTo>
                  <a:lnTo>
                    <a:pt x="926306" y="1654969"/>
                  </a:lnTo>
                  <a:lnTo>
                    <a:pt x="1028700" y="1554956"/>
                  </a:lnTo>
                  <a:lnTo>
                    <a:pt x="1038225" y="1464469"/>
                  </a:lnTo>
                  <a:lnTo>
                    <a:pt x="1012031" y="1352550"/>
                  </a:lnTo>
                  <a:lnTo>
                    <a:pt x="802481" y="1285875"/>
                  </a:lnTo>
                  <a:lnTo>
                    <a:pt x="769144" y="1185862"/>
                  </a:lnTo>
                  <a:lnTo>
                    <a:pt x="783431" y="1104900"/>
                  </a:lnTo>
                  <a:lnTo>
                    <a:pt x="776287" y="1083469"/>
                  </a:lnTo>
                  <a:lnTo>
                    <a:pt x="776287" y="1028700"/>
                  </a:lnTo>
                  <a:lnTo>
                    <a:pt x="804862" y="995362"/>
                  </a:lnTo>
                  <a:lnTo>
                    <a:pt x="1076325" y="1297781"/>
                  </a:lnTo>
                  <a:lnTo>
                    <a:pt x="1085850" y="1352550"/>
                  </a:lnTo>
                  <a:lnTo>
                    <a:pt x="1109662" y="1431131"/>
                  </a:lnTo>
                  <a:lnTo>
                    <a:pt x="1164431" y="1452562"/>
                  </a:lnTo>
                  <a:lnTo>
                    <a:pt x="1185862" y="1402556"/>
                  </a:lnTo>
                  <a:lnTo>
                    <a:pt x="1183481" y="1371600"/>
                  </a:lnTo>
                  <a:lnTo>
                    <a:pt x="1240631" y="1352550"/>
                  </a:lnTo>
                  <a:lnTo>
                    <a:pt x="1302544" y="1383506"/>
                  </a:lnTo>
                  <a:lnTo>
                    <a:pt x="1340644" y="1352550"/>
                  </a:lnTo>
                  <a:lnTo>
                    <a:pt x="1369219" y="1314450"/>
                  </a:lnTo>
                  <a:lnTo>
                    <a:pt x="1388269" y="1307306"/>
                  </a:lnTo>
                  <a:lnTo>
                    <a:pt x="1409700" y="1297781"/>
                  </a:lnTo>
                  <a:lnTo>
                    <a:pt x="1426369" y="1285875"/>
                  </a:lnTo>
                  <a:lnTo>
                    <a:pt x="1431131" y="1262062"/>
                  </a:lnTo>
                  <a:cubicBezTo>
                    <a:pt x="1413018" y="1249125"/>
                    <a:pt x="1420569" y="1253210"/>
                    <a:pt x="1409700" y="1247775"/>
                  </a:cubicBezTo>
                  <a:lnTo>
                    <a:pt x="1304925" y="1216819"/>
                  </a:lnTo>
                  <a:lnTo>
                    <a:pt x="1195387" y="1207294"/>
                  </a:lnTo>
                  <a:lnTo>
                    <a:pt x="1102519" y="1016794"/>
                  </a:lnTo>
                  <a:lnTo>
                    <a:pt x="897731" y="809625"/>
                  </a:lnTo>
                  <a:lnTo>
                    <a:pt x="909637" y="769144"/>
                  </a:lnTo>
                  <a:lnTo>
                    <a:pt x="885825" y="747712"/>
                  </a:lnTo>
                  <a:lnTo>
                    <a:pt x="873919" y="731044"/>
                  </a:lnTo>
                  <a:lnTo>
                    <a:pt x="807244" y="652462"/>
                  </a:lnTo>
                  <a:lnTo>
                    <a:pt x="757237" y="609600"/>
                  </a:lnTo>
                  <a:lnTo>
                    <a:pt x="688181" y="602456"/>
                  </a:lnTo>
                  <a:lnTo>
                    <a:pt x="673894" y="578644"/>
                  </a:lnTo>
                  <a:lnTo>
                    <a:pt x="669131" y="554831"/>
                  </a:lnTo>
                  <a:lnTo>
                    <a:pt x="792956" y="500062"/>
                  </a:lnTo>
                  <a:lnTo>
                    <a:pt x="838200" y="454819"/>
                  </a:lnTo>
                  <a:lnTo>
                    <a:pt x="854869" y="354806"/>
                  </a:lnTo>
                  <a:lnTo>
                    <a:pt x="790575" y="257175"/>
                  </a:lnTo>
                  <a:lnTo>
                    <a:pt x="704850" y="173831"/>
                  </a:lnTo>
                  <a:lnTo>
                    <a:pt x="697706" y="119062"/>
                  </a:lnTo>
                  <a:lnTo>
                    <a:pt x="621506" y="42862"/>
                  </a:lnTo>
                  <a:lnTo>
                    <a:pt x="333375" y="0"/>
                  </a:lnTo>
                  <a:lnTo>
                    <a:pt x="195262" y="47625"/>
                  </a:lnTo>
                  <a:lnTo>
                    <a:pt x="169069" y="116681"/>
                  </a:lnTo>
                  <a:lnTo>
                    <a:pt x="130969" y="233362"/>
                  </a:lnTo>
                  <a:lnTo>
                    <a:pt x="47625" y="323850"/>
                  </a:lnTo>
                  <a:lnTo>
                    <a:pt x="0" y="423862"/>
                  </a:lnTo>
                  <a:lnTo>
                    <a:pt x="19050" y="492919"/>
                  </a:lnTo>
                  <a:lnTo>
                    <a:pt x="107156" y="557212"/>
                  </a:lnTo>
                  <a:lnTo>
                    <a:pt x="192881" y="597694"/>
                  </a:lnTo>
                  <a:lnTo>
                    <a:pt x="254794" y="650081"/>
                  </a:lnTo>
                  <a:close/>
                </a:path>
              </a:pathLst>
            </a:custGeom>
            <a:noFill/>
            <a:ln w="19050">
              <a:solidFill>
                <a:srgbClr val="FFB3B8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3374927-D6D3-4F29-A24B-C4892162F421}"/>
                </a:ext>
              </a:extLst>
            </p:cNvPr>
            <p:cNvSpPr/>
            <p:nvPr/>
          </p:nvSpPr>
          <p:spPr bwMode="auto">
            <a:xfrm>
              <a:off x="7170005" y="2134412"/>
              <a:ext cx="749714" cy="356637"/>
            </a:xfrm>
            <a:prstGeom prst="roundRect">
              <a:avLst/>
            </a:prstGeom>
            <a:solidFill>
              <a:srgbClr val="FF8389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BABY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7819D-9E42-43DB-91EA-CDF3839E8742}"/>
                </a:ext>
              </a:extLst>
            </p:cNvPr>
            <p:cNvSpPr/>
            <p:nvPr/>
          </p:nvSpPr>
          <p:spPr bwMode="auto">
            <a:xfrm>
              <a:off x="7415664" y="3302640"/>
              <a:ext cx="504055" cy="493145"/>
            </a:xfrm>
            <a:custGeom>
              <a:avLst/>
              <a:gdLst>
                <a:gd name="connsiteX0" fmla="*/ 11907 w 550069"/>
                <a:gd name="connsiteY0" fmla="*/ 188119 h 538163"/>
                <a:gd name="connsiteX1" fmla="*/ 0 w 550069"/>
                <a:gd name="connsiteY1" fmla="*/ 283369 h 538163"/>
                <a:gd name="connsiteX2" fmla="*/ 45244 w 550069"/>
                <a:gd name="connsiteY2" fmla="*/ 395288 h 538163"/>
                <a:gd name="connsiteX3" fmla="*/ 80963 w 550069"/>
                <a:gd name="connsiteY3" fmla="*/ 473869 h 538163"/>
                <a:gd name="connsiteX4" fmla="*/ 154782 w 550069"/>
                <a:gd name="connsiteY4" fmla="*/ 511969 h 538163"/>
                <a:gd name="connsiteX5" fmla="*/ 240507 w 550069"/>
                <a:gd name="connsiteY5" fmla="*/ 531019 h 538163"/>
                <a:gd name="connsiteX6" fmla="*/ 352425 w 550069"/>
                <a:gd name="connsiteY6" fmla="*/ 538163 h 538163"/>
                <a:gd name="connsiteX7" fmla="*/ 469107 w 550069"/>
                <a:gd name="connsiteY7" fmla="*/ 497682 h 538163"/>
                <a:gd name="connsiteX8" fmla="*/ 521494 w 550069"/>
                <a:gd name="connsiteY8" fmla="*/ 409575 h 538163"/>
                <a:gd name="connsiteX9" fmla="*/ 547688 w 550069"/>
                <a:gd name="connsiteY9" fmla="*/ 321469 h 538163"/>
                <a:gd name="connsiteX10" fmla="*/ 550069 w 550069"/>
                <a:gd name="connsiteY10" fmla="*/ 214313 h 538163"/>
                <a:gd name="connsiteX11" fmla="*/ 542925 w 550069"/>
                <a:gd name="connsiteY11" fmla="*/ 195263 h 538163"/>
                <a:gd name="connsiteX12" fmla="*/ 519113 w 550069"/>
                <a:gd name="connsiteY12" fmla="*/ 133350 h 538163"/>
                <a:gd name="connsiteX13" fmla="*/ 507207 w 550069"/>
                <a:gd name="connsiteY13" fmla="*/ 116682 h 538163"/>
                <a:gd name="connsiteX14" fmla="*/ 450057 w 550069"/>
                <a:gd name="connsiteY14" fmla="*/ 59532 h 538163"/>
                <a:gd name="connsiteX15" fmla="*/ 383382 w 550069"/>
                <a:gd name="connsiteY15" fmla="*/ 30957 h 538163"/>
                <a:gd name="connsiteX16" fmla="*/ 290513 w 550069"/>
                <a:gd name="connsiteY16" fmla="*/ 0 h 538163"/>
                <a:gd name="connsiteX17" fmla="*/ 178594 w 550069"/>
                <a:gd name="connsiteY17" fmla="*/ 11907 h 538163"/>
                <a:gd name="connsiteX18" fmla="*/ 95250 w 550069"/>
                <a:gd name="connsiteY18" fmla="*/ 69057 h 538163"/>
                <a:gd name="connsiteX19" fmla="*/ 47625 w 550069"/>
                <a:gd name="connsiteY19" fmla="*/ 121444 h 538163"/>
                <a:gd name="connsiteX20" fmla="*/ 11907 w 550069"/>
                <a:gd name="connsiteY20" fmla="*/ 188119 h 53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0069" h="538163">
                  <a:moveTo>
                    <a:pt x="11907" y="188119"/>
                  </a:moveTo>
                  <a:lnTo>
                    <a:pt x="0" y="283369"/>
                  </a:lnTo>
                  <a:lnTo>
                    <a:pt x="45244" y="395288"/>
                  </a:lnTo>
                  <a:lnTo>
                    <a:pt x="80963" y="473869"/>
                  </a:lnTo>
                  <a:lnTo>
                    <a:pt x="154782" y="511969"/>
                  </a:lnTo>
                  <a:lnTo>
                    <a:pt x="240507" y="531019"/>
                  </a:lnTo>
                  <a:lnTo>
                    <a:pt x="352425" y="538163"/>
                  </a:lnTo>
                  <a:lnTo>
                    <a:pt x="469107" y="497682"/>
                  </a:lnTo>
                  <a:lnTo>
                    <a:pt x="521494" y="409575"/>
                  </a:lnTo>
                  <a:lnTo>
                    <a:pt x="547688" y="321469"/>
                  </a:lnTo>
                  <a:cubicBezTo>
                    <a:pt x="548482" y="285750"/>
                    <a:pt x="549275" y="250032"/>
                    <a:pt x="550069" y="214313"/>
                  </a:cubicBezTo>
                  <a:lnTo>
                    <a:pt x="542925" y="195263"/>
                  </a:lnTo>
                  <a:lnTo>
                    <a:pt x="519113" y="133350"/>
                  </a:lnTo>
                  <a:lnTo>
                    <a:pt x="507207" y="116682"/>
                  </a:lnTo>
                  <a:lnTo>
                    <a:pt x="450057" y="59532"/>
                  </a:lnTo>
                  <a:lnTo>
                    <a:pt x="383382" y="30957"/>
                  </a:lnTo>
                  <a:lnTo>
                    <a:pt x="290513" y="0"/>
                  </a:lnTo>
                  <a:lnTo>
                    <a:pt x="178594" y="11907"/>
                  </a:lnTo>
                  <a:lnTo>
                    <a:pt x="95250" y="69057"/>
                  </a:lnTo>
                  <a:lnTo>
                    <a:pt x="47625" y="121444"/>
                  </a:lnTo>
                  <a:lnTo>
                    <a:pt x="11907" y="188119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119FB36-FFD1-48C8-B7EF-71E783F02946}"/>
                </a:ext>
              </a:extLst>
            </p:cNvPr>
            <p:cNvSpPr/>
            <p:nvPr/>
          </p:nvSpPr>
          <p:spPr bwMode="auto">
            <a:xfrm>
              <a:off x="7586106" y="2941050"/>
              <a:ext cx="809199" cy="356637"/>
            </a:xfrm>
            <a:prstGeom prst="roundRect">
              <a:avLst/>
            </a:prstGeom>
            <a:solidFill>
              <a:srgbClr val="0043C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Football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1E6CA76-E5CC-479D-B9CB-F220AF8417AD}"/>
                </a:ext>
              </a:extLst>
            </p:cNvPr>
            <p:cNvSpPr/>
            <p:nvPr/>
          </p:nvSpPr>
          <p:spPr bwMode="auto">
            <a:xfrm rot="638229">
              <a:off x="7783298" y="1194490"/>
              <a:ext cx="1564331" cy="35381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Bread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and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butter</a:t>
              </a: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65D26F1-0896-4E91-B4DB-B22A21C36B1A}"/>
              </a:ext>
            </a:extLst>
          </p:cNvPr>
          <p:cNvSpPr txBox="1"/>
          <p:nvPr/>
        </p:nvSpPr>
        <p:spPr>
          <a:xfrm>
            <a:off x="5469972" y="474620"/>
            <a:ext cx="5850319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The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whole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discipline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Computer Vision was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reinvented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by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modern AI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77698F-3FB3-42FA-AF6A-D7A533654CEC}"/>
              </a:ext>
            </a:extLst>
          </p:cNvPr>
          <p:cNvSpPr/>
          <p:nvPr/>
        </p:nvSpPr>
        <p:spPr bwMode="auto">
          <a:xfrm rot="21023941">
            <a:off x="1216505" y="5308304"/>
            <a:ext cx="1895097" cy="4286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Smartphone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cameras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21B1E0-F14F-4CD5-9925-9A42CFFBFDB2}"/>
              </a:ext>
            </a:extLst>
          </p:cNvPr>
          <p:cNvSpPr/>
          <p:nvPr/>
        </p:nvSpPr>
        <p:spPr bwMode="auto">
          <a:xfrm rot="20982081">
            <a:off x="4537781" y="5341796"/>
            <a:ext cx="1994806" cy="4286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1400" dirty="0">
                <a:solidFill>
                  <a:schemeClr val="bg1"/>
                </a:solidFill>
              </a:rPr>
              <a:t>Traffic </a:t>
            </a:r>
            <a:r>
              <a:rPr lang="de-DE" sz="1400" dirty="0" err="1">
                <a:solidFill>
                  <a:schemeClr val="bg1"/>
                </a:solidFill>
              </a:rPr>
              <a:t>sign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recognition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19AC0F-E076-4BFD-9F20-A09108957A62}"/>
              </a:ext>
            </a:extLst>
          </p:cNvPr>
          <p:cNvSpPr/>
          <p:nvPr/>
        </p:nvSpPr>
        <p:spPr bwMode="auto">
          <a:xfrm rot="20982081">
            <a:off x="7775545" y="5308304"/>
            <a:ext cx="1994806" cy="4286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1400" dirty="0" err="1">
                <a:solidFill>
                  <a:schemeClr val="bg1"/>
                </a:solidFill>
              </a:rPr>
              <a:t>Autonomous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driving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67CA8A-38A5-4D56-9E1A-6C625E37B819}"/>
              </a:ext>
            </a:extLst>
          </p:cNvPr>
          <p:cNvSpPr/>
          <p:nvPr/>
        </p:nvSpPr>
        <p:spPr bwMode="auto">
          <a:xfrm rot="20982081">
            <a:off x="8041320" y="5652432"/>
            <a:ext cx="1994806" cy="4286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lang="de-DE" sz="1400" dirty="0" err="1">
                <a:solidFill>
                  <a:schemeClr val="bg1"/>
                </a:solidFill>
              </a:rPr>
              <a:t>Webex</a:t>
            </a:r>
            <a:r>
              <a:rPr lang="de-DE" sz="1400" dirty="0">
                <a:solidFill>
                  <a:schemeClr val="bg1"/>
                </a:solidFill>
              </a:rPr>
              <a:t> Filters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DFDC15-AAA7-4CB4-B005-2A8F2481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49</a:t>
            </a:fld>
            <a:endParaRPr lang="de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D3C7A4-55A3-435C-AA26-45CCE7F7BC78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9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5714-A97E-44DD-AD53-5EE0EA91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1C529-FF98-4695-8033-672CCF99C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803392" cy="4336288"/>
          </a:xfrm>
        </p:spPr>
        <p:txBody>
          <a:bodyPr/>
          <a:lstStyle/>
          <a:p>
            <a:endParaRPr lang="de-DE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Introduction to AI: The Low-Math way to understand Neural Networks</a:t>
            </a:r>
          </a:p>
          <a:p>
            <a:endParaRPr lang="en-US" b="1" dirty="0">
              <a:solidFill>
                <a:srgbClr val="000000"/>
              </a:solidFill>
              <a:latin typeface="Graphik Meetup"/>
            </a:endParaRPr>
          </a:p>
          <a:p>
            <a:r>
              <a:rPr lang="de-DE" dirty="0">
                <a:solidFill>
                  <a:schemeClr val="tx1"/>
                </a:solidFill>
              </a:rPr>
              <a:t>Who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? </a:t>
            </a:r>
            <a:r>
              <a:rPr lang="de-DE" dirty="0" err="1">
                <a:solidFill>
                  <a:schemeClr val="tx1"/>
                </a:solidFill>
              </a:rPr>
              <a:t>Anybody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with</a:t>
            </a:r>
            <a:r>
              <a:rPr lang="de-DE" dirty="0">
                <a:solidFill>
                  <a:schemeClr val="tx1"/>
                </a:solidFill>
              </a:rPr>
              <a:t>…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… </a:t>
            </a:r>
            <a:r>
              <a:rPr lang="de-DE" dirty="0" err="1">
                <a:solidFill>
                  <a:schemeClr val="tx1"/>
                </a:solidFill>
              </a:rPr>
              <a:t>little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knowledge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Deep Learning</a:t>
            </a:r>
          </a:p>
          <a:p>
            <a:r>
              <a:rPr lang="de-DE" dirty="0">
                <a:solidFill>
                  <a:schemeClr val="tx1"/>
                </a:solidFill>
              </a:rPr>
              <a:t>… a </a:t>
            </a:r>
            <a:r>
              <a:rPr lang="de-DE" dirty="0" err="1">
                <a:solidFill>
                  <a:schemeClr val="tx1"/>
                </a:solidFill>
              </a:rPr>
              <a:t>willingness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an intuitiv </a:t>
            </a:r>
            <a:r>
              <a:rPr lang="de-DE" dirty="0" err="1">
                <a:solidFill>
                  <a:schemeClr val="tx1"/>
                </a:solidFill>
              </a:rPr>
              <a:t>understanding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AI</a:t>
            </a:r>
          </a:p>
          <a:p>
            <a:r>
              <a:rPr lang="de-DE" dirty="0">
                <a:solidFill>
                  <a:schemeClr val="tx1"/>
                </a:solidFill>
              </a:rPr>
              <a:t>… a </a:t>
            </a:r>
            <a:r>
              <a:rPr lang="de-DE" dirty="0" err="1">
                <a:solidFill>
                  <a:schemeClr val="tx1"/>
                </a:solidFill>
              </a:rPr>
              <a:t>desire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look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past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buzzword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FF68FA-C101-412B-A596-F51E588C52EC}"/>
              </a:ext>
            </a:extLst>
          </p:cNvPr>
          <p:cNvGrpSpPr/>
          <p:nvPr/>
        </p:nvGrpSpPr>
        <p:grpSpPr>
          <a:xfrm>
            <a:off x="6388610" y="1169536"/>
            <a:ext cx="4559476" cy="5138588"/>
            <a:chOff x="7016989" y="1722363"/>
            <a:chExt cx="3539886" cy="30083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D473C11-B6F9-402C-9950-37D409EB7D5D}"/>
                </a:ext>
              </a:extLst>
            </p:cNvPr>
            <p:cNvSpPr/>
            <p:nvPr/>
          </p:nvSpPr>
          <p:spPr bwMode="auto">
            <a:xfrm>
              <a:off x="7229079" y="2052848"/>
              <a:ext cx="3131820" cy="49530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AI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Overview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(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history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+ </a:t>
              </a:r>
              <a:r>
                <a:rPr lang="de-DE" sz="1400" dirty="0" err="1">
                  <a:solidFill>
                    <a:schemeClr val="bg1"/>
                  </a:solidFill>
                </a:rPr>
                <a:t>t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erminology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)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93FDA65-5022-4573-BBC9-0A2811CB09CB}"/>
                </a:ext>
              </a:extLst>
            </p:cNvPr>
            <p:cNvSpPr/>
            <p:nvPr/>
          </p:nvSpPr>
          <p:spPr bwMode="auto">
            <a:xfrm>
              <a:off x="7236699" y="3713288"/>
              <a:ext cx="3131820" cy="33147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Computer Vision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F5044A3-8A44-4E1E-9F51-3C25C915A5A2}"/>
                </a:ext>
              </a:extLst>
            </p:cNvPr>
            <p:cNvSpPr/>
            <p:nvPr/>
          </p:nvSpPr>
          <p:spPr bwMode="auto">
            <a:xfrm>
              <a:off x="7236699" y="4079007"/>
              <a:ext cx="3131820" cy="33147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Natural Language Processing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32DDE4C-877D-43B8-80A0-2E438DC8EEF0}"/>
                </a:ext>
              </a:extLst>
            </p:cNvPr>
            <p:cNvSpPr/>
            <p:nvPr/>
          </p:nvSpPr>
          <p:spPr bwMode="auto">
            <a:xfrm>
              <a:off x="7229079" y="2605238"/>
              <a:ext cx="3131820" cy="107061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How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a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Neural</a:t>
              </a: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Net </a:t>
              </a:r>
              <a:r>
                <a:rPr kumimoji="0" lang="de-DE" sz="14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works</a:t>
              </a: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DCDA624-809D-4ADF-A1C4-ED710B7C318A}"/>
                </a:ext>
              </a:extLst>
            </p:cNvPr>
            <p:cNvSpPr/>
            <p:nvPr/>
          </p:nvSpPr>
          <p:spPr bwMode="auto">
            <a:xfrm>
              <a:off x="7016989" y="1922418"/>
              <a:ext cx="3539886" cy="2808332"/>
            </a:xfrm>
            <a:custGeom>
              <a:avLst/>
              <a:gdLst>
                <a:gd name="connsiteX0" fmla="*/ 0 w 3558540"/>
                <a:gd name="connsiteY0" fmla="*/ 471762 h 2830513"/>
                <a:gd name="connsiteX1" fmla="*/ 471762 w 3558540"/>
                <a:gd name="connsiteY1" fmla="*/ 0 h 2830513"/>
                <a:gd name="connsiteX2" fmla="*/ 3086778 w 3558540"/>
                <a:gd name="connsiteY2" fmla="*/ 0 h 2830513"/>
                <a:gd name="connsiteX3" fmla="*/ 3558540 w 3558540"/>
                <a:gd name="connsiteY3" fmla="*/ 471762 h 2830513"/>
                <a:gd name="connsiteX4" fmla="*/ 3558540 w 3558540"/>
                <a:gd name="connsiteY4" fmla="*/ 2358751 h 2830513"/>
                <a:gd name="connsiteX5" fmla="*/ 3086778 w 3558540"/>
                <a:gd name="connsiteY5" fmla="*/ 2830513 h 2830513"/>
                <a:gd name="connsiteX6" fmla="*/ 471762 w 3558540"/>
                <a:gd name="connsiteY6" fmla="*/ 2830513 h 2830513"/>
                <a:gd name="connsiteX7" fmla="*/ 0 w 3558540"/>
                <a:gd name="connsiteY7" fmla="*/ 2358751 h 2830513"/>
                <a:gd name="connsiteX8" fmla="*/ 0 w 3558540"/>
                <a:gd name="connsiteY8" fmla="*/ 471762 h 2830513"/>
                <a:gd name="connsiteX0" fmla="*/ 0 w 3558540"/>
                <a:gd name="connsiteY0" fmla="*/ 471762 h 2830513"/>
                <a:gd name="connsiteX1" fmla="*/ 471762 w 3558540"/>
                <a:gd name="connsiteY1" fmla="*/ 0 h 2830513"/>
                <a:gd name="connsiteX2" fmla="*/ 3086778 w 3558540"/>
                <a:gd name="connsiteY2" fmla="*/ 0 h 2830513"/>
                <a:gd name="connsiteX3" fmla="*/ 3558540 w 3558540"/>
                <a:gd name="connsiteY3" fmla="*/ 316187 h 2830513"/>
                <a:gd name="connsiteX4" fmla="*/ 3558540 w 3558540"/>
                <a:gd name="connsiteY4" fmla="*/ 2358751 h 2830513"/>
                <a:gd name="connsiteX5" fmla="*/ 3086778 w 3558540"/>
                <a:gd name="connsiteY5" fmla="*/ 2830513 h 2830513"/>
                <a:gd name="connsiteX6" fmla="*/ 471762 w 3558540"/>
                <a:gd name="connsiteY6" fmla="*/ 2830513 h 2830513"/>
                <a:gd name="connsiteX7" fmla="*/ 0 w 3558540"/>
                <a:gd name="connsiteY7" fmla="*/ 2358751 h 2830513"/>
                <a:gd name="connsiteX8" fmla="*/ 0 w 3558540"/>
                <a:gd name="connsiteY8" fmla="*/ 471762 h 2830513"/>
                <a:gd name="connsiteX0" fmla="*/ 0 w 3558540"/>
                <a:gd name="connsiteY0" fmla="*/ 474937 h 2833688"/>
                <a:gd name="connsiteX1" fmla="*/ 471762 w 3558540"/>
                <a:gd name="connsiteY1" fmla="*/ 3175 h 2833688"/>
                <a:gd name="connsiteX2" fmla="*/ 3213778 w 3558540"/>
                <a:gd name="connsiteY2" fmla="*/ 0 h 2833688"/>
                <a:gd name="connsiteX3" fmla="*/ 3558540 w 3558540"/>
                <a:gd name="connsiteY3" fmla="*/ 319362 h 2833688"/>
                <a:gd name="connsiteX4" fmla="*/ 3558540 w 3558540"/>
                <a:gd name="connsiteY4" fmla="*/ 2361926 h 2833688"/>
                <a:gd name="connsiteX5" fmla="*/ 3086778 w 3558540"/>
                <a:gd name="connsiteY5" fmla="*/ 2833688 h 2833688"/>
                <a:gd name="connsiteX6" fmla="*/ 471762 w 3558540"/>
                <a:gd name="connsiteY6" fmla="*/ 2833688 h 2833688"/>
                <a:gd name="connsiteX7" fmla="*/ 0 w 3558540"/>
                <a:gd name="connsiteY7" fmla="*/ 2361926 h 2833688"/>
                <a:gd name="connsiteX8" fmla="*/ 0 w 3558540"/>
                <a:gd name="connsiteY8" fmla="*/ 474937 h 2833688"/>
                <a:gd name="connsiteX0" fmla="*/ 0 w 3564890"/>
                <a:gd name="connsiteY0" fmla="*/ 474937 h 2833688"/>
                <a:gd name="connsiteX1" fmla="*/ 471762 w 3564890"/>
                <a:gd name="connsiteY1" fmla="*/ 3175 h 2833688"/>
                <a:gd name="connsiteX2" fmla="*/ 3213778 w 3564890"/>
                <a:gd name="connsiteY2" fmla="*/ 0 h 2833688"/>
                <a:gd name="connsiteX3" fmla="*/ 3558540 w 3564890"/>
                <a:gd name="connsiteY3" fmla="*/ 319362 h 2833688"/>
                <a:gd name="connsiteX4" fmla="*/ 3564890 w 3564890"/>
                <a:gd name="connsiteY4" fmla="*/ 2485751 h 2833688"/>
                <a:gd name="connsiteX5" fmla="*/ 3086778 w 3564890"/>
                <a:gd name="connsiteY5" fmla="*/ 2833688 h 2833688"/>
                <a:gd name="connsiteX6" fmla="*/ 471762 w 3564890"/>
                <a:gd name="connsiteY6" fmla="*/ 2833688 h 2833688"/>
                <a:gd name="connsiteX7" fmla="*/ 0 w 3564890"/>
                <a:gd name="connsiteY7" fmla="*/ 2361926 h 2833688"/>
                <a:gd name="connsiteX8" fmla="*/ 0 w 3564890"/>
                <a:gd name="connsiteY8" fmla="*/ 474937 h 2833688"/>
                <a:gd name="connsiteX0" fmla="*/ 0 w 3564890"/>
                <a:gd name="connsiteY0" fmla="*/ 474937 h 2833688"/>
                <a:gd name="connsiteX1" fmla="*/ 471762 w 3564890"/>
                <a:gd name="connsiteY1" fmla="*/ 3175 h 2833688"/>
                <a:gd name="connsiteX2" fmla="*/ 3213778 w 3564890"/>
                <a:gd name="connsiteY2" fmla="*/ 0 h 2833688"/>
                <a:gd name="connsiteX3" fmla="*/ 3558540 w 3564890"/>
                <a:gd name="connsiteY3" fmla="*/ 319362 h 2833688"/>
                <a:gd name="connsiteX4" fmla="*/ 3564890 w 3564890"/>
                <a:gd name="connsiteY4" fmla="*/ 2485751 h 2833688"/>
                <a:gd name="connsiteX5" fmla="*/ 3197903 w 3564890"/>
                <a:gd name="connsiteY5" fmla="*/ 2833688 h 2833688"/>
                <a:gd name="connsiteX6" fmla="*/ 471762 w 3564890"/>
                <a:gd name="connsiteY6" fmla="*/ 2833688 h 2833688"/>
                <a:gd name="connsiteX7" fmla="*/ 0 w 3564890"/>
                <a:gd name="connsiteY7" fmla="*/ 2361926 h 2833688"/>
                <a:gd name="connsiteX8" fmla="*/ 0 w 3564890"/>
                <a:gd name="connsiteY8" fmla="*/ 474937 h 2833688"/>
                <a:gd name="connsiteX0" fmla="*/ 0 w 3564890"/>
                <a:gd name="connsiteY0" fmla="*/ 474937 h 2840038"/>
                <a:gd name="connsiteX1" fmla="*/ 471762 w 3564890"/>
                <a:gd name="connsiteY1" fmla="*/ 3175 h 2840038"/>
                <a:gd name="connsiteX2" fmla="*/ 3213778 w 3564890"/>
                <a:gd name="connsiteY2" fmla="*/ 0 h 2840038"/>
                <a:gd name="connsiteX3" fmla="*/ 3558540 w 3564890"/>
                <a:gd name="connsiteY3" fmla="*/ 319362 h 2840038"/>
                <a:gd name="connsiteX4" fmla="*/ 3564890 w 3564890"/>
                <a:gd name="connsiteY4" fmla="*/ 2485751 h 2840038"/>
                <a:gd name="connsiteX5" fmla="*/ 3197903 w 3564890"/>
                <a:gd name="connsiteY5" fmla="*/ 2833688 h 2840038"/>
                <a:gd name="connsiteX6" fmla="*/ 309837 w 3564890"/>
                <a:gd name="connsiteY6" fmla="*/ 2840038 h 2840038"/>
                <a:gd name="connsiteX7" fmla="*/ 0 w 3564890"/>
                <a:gd name="connsiteY7" fmla="*/ 2361926 h 2840038"/>
                <a:gd name="connsiteX8" fmla="*/ 0 w 3564890"/>
                <a:gd name="connsiteY8" fmla="*/ 474937 h 2840038"/>
                <a:gd name="connsiteX0" fmla="*/ 6350 w 3571240"/>
                <a:gd name="connsiteY0" fmla="*/ 474937 h 2840038"/>
                <a:gd name="connsiteX1" fmla="*/ 478112 w 3571240"/>
                <a:gd name="connsiteY1" fmla="*/ 3175 h 2840038"/>
                <a:gd name="connsiteX2" fmla="*/ 3220128 w 3571240"/>
                <a:gd name="connsiteY2" fmla="*/ 0 h 2840038"/>
                <a:gd name="connsiteX3" fmla="*/ 3564890 w 3571240"/>
                <a:gd name="connsiteY3" fmla="*/ 319362 h 2840038"/>
                <a:gd name="connsiteX4" fmla="*/ 3571240 w 3571240"/>
                <a:gd name="connsiteY4" fmla="*/ 2485751 h 2840038"/>
                <a:gd name="connsiteX5" fmla="*/ 3204253 w 3571240"/>
                <a:gd name="connsiteY5" fmla="*/ 2833688 h 2840038"/>
                <a:gd name="connsiteX6" fmla="*/ 316187 w 3571240"/>
                <a:gd name="connsiteY6" fmla="*/ 2840038 h 2840038"/>
                <a:gd name="connsiteX7" fmla="*/ 0 w 3571240"/>
                <a:gd name="connsiteY7" fmla="*/ 2447651 h 2840038"/>
                <a:gd name="connsiteX8" fmla="*/ 6350 w 3571240"/>
                <a:gd name="connsiteY8" fmla="*/ 474937 h 2840038"/>
                <a:gd name="connsiteX0" fmla="*/ 3175 w 3571240"/>
                <a:gd name="connsiteY0" fmla="*/ 354287 h 2840038"/>
                <a:gd name="connsiteX1" fmla="*/ 478112 w 3571240"/>
                <a:gd name="connsiteY1" fmla="*/ 3175 h 2840038"/>
                <a:gd name="connsiteX2" fmla="*/ 3220128 w 3571240"/>
                <a:gd name="connsiteY2" fmla="*/ 0 h 2840038"/>
                <a:gd name="connsiteX3" fmla="*/ 3564890 w 3571240"/>
                <a:gd name="connsiteY3" fmla="*/ 319362 h 2840038"/>
                <a:gd name="connsiteX4" fmla="*/ 3571240 w 3571240"/>
                <a:gd name="connsiteY4" fmla="*/ 2485751 h 2840038"/>
                <a:gd name="connsiteX5" fmla="*/ 3204253 w 3571240"/>
                <a:gd name="connsiteY5" fmla="*/ 2833688 h 2840038"/>
                <a:gd name="connsiteX6" fmla="*/ 316187 w 3571240"/>
                <a:gd name="connsiteY6" fmla="*/ 2840038 h 2840038"/>
                <a:gd name="connsiteX7" fmla="*/ 0 w 3571240"/>
                <a:gd name="connsiteY7" fmla="*/ 2447651 h 2840038"/>
                <a:gd name="connsiteX8" fmla="*/ 3175 w 3571240"/>
                <a:gd name="connsiteY8" fmla="*/ 354287 h 2840038"/>
                <a:gd name="connsiteX0" fmla="*/ 3175 w 3571240"/>
                <a:gd name="connsiteY0" fmla="*/ 354287 h 2840038"/>
                <a:gd name="connsiteX1" fmla="*/ 328887 w 3571240"/>
                <a:gd name="connsiteY1" fmla="*/ 3175 h 2840038"/>
                <a:gd name="connsiteX2" fmla="*/ 3220128 w 3571240"/>
                <a:gd name="connsiteY2" fmla="*/ 0 h 2840038"/>
                <a:gd name="connsiteX3" fmla="*/ 3564890 w 3571240"/>
                <a:gd name="connsiteY3" fmla="*/ 319362 h 2840038"/>
                <a:gd name="connsiteX4" fmla="*/ 3571240 w 3571240"/>
                <a:gd name="connsiteY4" fmla="*/ 2485751 h 2840038"/>
                <a:gd name="connsiteX5" fmla="*/ 3204253 w 3571240"/>
                <a:gd name="connsiteY5" fmla="*/ 2833688 h 2840038"/>
                <a:gd name="connsiteX6" fmla="*/ 316187 w 3571240"/>
                <a:gd name="connsiteY6" fmla="*/ 2840038 h 2840038"/>
                <a:gd name="connsiteX7" fmla="*/ 0 w 3571240"/>
                <a:gd name="connsiteY7" fmla="*/ 2447651 h 2840038"/>
                <a:gd name="connsiteX8" fmla="*/ 3175 w 3571240"/>
                <a:gd name="connsiteY8" fmla="*/ 354287 h 284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1240" h="2840038">
                  <a:moveTo>
                    <a:pt x="3175" y="354287"/>
                  </a:moveTo>
                  <a:cubicBezTo>
                    <a:pt x="3175" y="93740"/>
                    <a:pt x="68340" y="3175"/>
                    <a:pt x="328887" y="3175"/>
                  </a:cubicBezTo>
                  <a:lnTo>
                    <a:pt x="3220128" y="0"/>
                  </a:lnTo>
                  <a:cubicBezTo>
                    <a:pt x="3480675" y="0"/>
                    <a:pt x="3564890" y="58815"/>
                    <a:pt x="3564890" y="319362"/>
                  </a:cubicBezTo>
                  <a:cubicBezTo>
                    <a:pt x="3567007" y="1041492"/>
                    <a:pt x="3569123" y="1763621"/>
                    <a:pt x="3571240" y="2485751"/>
                  </a:cubicBezTo>
                  <a:cubicBezTo>
                    <a:pt x="3571240" y="2746298"/>
                    <a:pt x="3464800" y="2833688"/>
                    <a:pt x="3204253" y="2833688"/>
                  </a:cubicBezTo>
                  <a:lnTo>
                    <a:pt x="316187" y="2840038"/>
                  </a:lnTo>
                  <a:cubicBezTo>
                    <a:pt x="55640" y="2840038"/>
                    <a:pt x="0" y="2708198"/>
                    <a:pt x="0" y="2447651"/>
                  </a:cubicBezTo>
                  <a:cubicBezTo>
                    <a:pt x="2117" y="1790080"/>
                    <a:pt x="1058" y="1011858"/>
                    <a:pt x="3175" y="354287"/>
                  </a:cubicBezTo>
                  <a:close/>
                </a:path>
              </a:pathLst>
            </a:cu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E19C61-9AFC-4166-8690-FB314CEB1704}"/>
                </a:ext>
              </a:extLst>
            </p:cNvPr>
            <p:cNvSpPr txBox="1"/>
            <p:nvPr/>
          </p:nvSpPr>
          <p:spPr>
            <a:xfrm>
              <a:off x="7279924" y="1722363"/>
              <a:ext cx="1059906" cy="400110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rPr>
                <a:t>60 </a:t>
              </a:r>
              <a:r>
                <a:rPr lang="de-DE" sz="1400" dirty="0" err="1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rPr>
                <a:t>minutes</a:t>
              </a:r>
              <a:endPara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AE077AC-DD3F-46E2-8894-5E37F2912609}"/>
                </a:ext>
              </a:extLst>
            </p:cNvPr>
            <p:cNvSpPr/>
            <p:nvPr/>
          </p:nvSpPr>
          <p:spPr bwMode="auto">
            <a:xfrm>
              <a:off x="7236699" y="4450863"/>
              <a:ext cx="3131820" cy="156972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IBM Watson Services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0CCA6F1-C620-4EEA-9778-4EEDC23CF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5</a:t>
            </a:fld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0C94EC-3AB5-47AB-A948-FDA14BC88519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02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F533EF7-2CC1-44CE-8E3C-50CCB1015DC5}"/>
              </a:ext>
            </a:extLst>
          </p:cNvPr>
          <p:cNvSpPr/>
          <p:nvPr/>
        </p:nvSpPr>
        <p:spPr bwMode="auto">
          <a:xfrm>
            <a:off x="493122" y="4650606"/>
            <a:ext cx="9898972" cy="17099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3F9B6D-DD27-44CF-B8F0-7A8FFADA74C7}"/>
              </a:ext>
            </a:extLst>
          </p:cNvPr>
          <p:cNvSpPr/>
          <p:nvPr/>
        </p:nvSpPr>
        <p:spPr>
          <a:xfrm>
            <a:off x="493122" y="306285"/>
            <a:ext cx="2333502" cy="1104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Computer Vision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677763-AEF1-4652-B84A-095CC3A59253}"/>
              </a:ext>
            </a:extLst>
          </p:cNvPr>
          <p:cNvSpPr/>
          <p:nvPr/>
        </p:nvSpPr>
        <p:spPr>
          <a:xfrm>
            <a:off x="978580" y="4742439"/>
            <a:ext cx="1388434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misc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050" name="Picture 2" descr="20+ Emotion Recognition APIs That Will Leave You Impressed, and Concerned |  Nordic APIs |">
            <a:extLst>
              <a:ext uri="{FF2B5EF4-FFF2-40B4-BE49-F238E27FC236}">
                <a16:creationId xmlns:a16="http://schemas.microsoft.com/office/drawing/2014/main" id="{D62F4F10-2A00-4D25-81EB-5F765E5F4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95" y="5264498"/>
            <a:ext cx="1682202" cy="8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uman Pose Estimation Technology 2022 Guide">
            <a:extLst>
              <a:ext uri="{FF2B5EF4-FFF2-40B4-BE49-F238E27FC236}">
                <a16:creationId xmlns:a16="http://schemas.microsoft.com/office/drawing/2014/main" id="{457FFCDC-28BF-475C-8A7A-B99F1DB0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643" y="4750201"/>
            <a:ext cx="2218554" cy="15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epfakes: Wenn Videos täuschend echt gefälscht werden - Swisscom Magazin">
            <a:extLst>
              <a:ext uri="{FF2B5EF4-FFF2-40B4-BE49-F238E27FC236}">
                <a16:creationId xmlns:a16="http://schemas.microsoft.com/office/drawing/2014/main" id="{A112D0A3-240C-4A9F-BC6B-7CCF1255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56" y="4772735"/>
            <a:ext cx="2601898" cy="145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D73337DA-1703-4287-8C28-8E4E37214009}"/>
              </a:ext>
            </a:extLst>
          </p:cNvPr>
          <p:cNvSpPr/>
          <p:nvPr/>
        </p:nvSpPr>
        <p:spPr bwMode="auto">
          <a:xfrm>
            <a:off x="493547" y="1482384"/>
            <a:ext cx="9898547" cy="30445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899C23-24D3-4851-B0F1-DFDB55606D34}"/>
              </a:ext>
            </a:extLst>
          </p:cNvPr>
          <p:cNvSpPr/>
          <p:nvPr/>
        </p:nvSpPr>
        <p:spPr>
          <a:xfrm>
            <a:off x="855695" y="1588405"/>
            <a:ext cx="2660002" cy="536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Image Generation</a:t>
            </a:r>
          </a:p>
        </p:txBody>
      </p:sp>
      <p:pic>
        <p:nvPicPr>
          <p:cNvPr id="1030" name="Picture 6" descr="Pix2Pix GAN Translation of Semantic Images to Photographs of a Cityscape">
            <a:extLst>
              <a:ext uri="{FF2B5EF4-FFF2-40B4-BE49-F238E27FC236}">
                <a16:creationId xmlns:a16="http://schemas.microsoft.com/office/drawing/2014/main" id="{2EE96611-2803-4442-8685-D2B50B878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9989" r="64183" b="48033"/>
          <a:stretch/>
        </p:blipFill>
        <p:spPr bwMode="auto">
          <a:xfrm>
            <a:off x="784396" y="2249060"/>
            <a:ext cx="2186022" cy="10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x2Pix GAN Translation of Semantic Images to Photographs of a Cityscape">
            <a:extLst>
              <a:ext uri="{FF2B5EF4-FFF2-40B4-BE49-F238E27FC236}">
                <a16:creationId xmlns:a16="http://schemas.microsoft.com/office/drawing/2014/main" id="{1B43A1A1-E315-4A70-BEE4-A32B11E79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5" t="30044" r="1298" b="48564"/>
          <a:stretch/>
        </p:blipFill>
        <p:spPr bwMode="auto">
          <a:xfrm>
            <a:off x="785799" y="3324801"/>
            <a:ext cx="2193774" cy="107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A81BE7-84AC-48D4-836D-8DD3430C15F2}"/>
              </a:ext>
            </a:extLst>
          </p:cNvPr>
          <p:cNvSpPr/>
          <p:nvPr/>
        </p:nvSpPr>
        <p:spPr bwMode="auto">
          <a:xfrm rot="5400000">
            <a:off x="1667490" y="3117600"/>
            <a:ext cx="419832" cy="405355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C562E-9DCE-4200-9C6E-9F1AB220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378" y="2371227"/>
            <a:ext cx="1820498" cy="19340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7E36710-2AA0-442D-945F-91B5E2C43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970" y="2355361"/>
            <a:ext cx="1826953" cy="1949921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4A9F5F-9C0F-4052-AC70-F41DD39C80F4}"/>
              </a:ext>
            </a:extLst>
          </p:cNvPr>
          <p:cNvSpPr/>
          <p:nvPr/>
        </p:nvSpPr>
        <p:spPr bwMode="auto">
          <a:xfrm>
            <a:off x="3000667" y="2651055"/>
            <a:ext cx="813175" cy="52412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Semantic</a:t>
            </a:r>
            <a:r>
              <a:rPr kumimoji="0" lang="de-DE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map</a:t>
            </a:r>
            <a:endParaRPr kumimoji="0" lang="de-DE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A324A96-CFCA-4746-AC6F-62ACA86C5A34}"/>
              </a:ext>
            </a:extLst>
          </p:cNvPr>
          <p:cNvSpPr/>
          <p:nvPr/>
        </p:nvSpPr>
        <p:spPr bwMode="auto">
          <a:xfrm>
            <a:off x="3000666" y="3373669"/>
            <a:ext cx="809754" cy="319645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Image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0D19950-49A0-4346-913E-A5B262B80F5F}"/>
              </a:ext>
            </a:extLst>
          </p:cNvPr>
          <p:cNvSpPr/>
          <p:nvPr/>
        </p:nvSpPr>
        <p:spPr bwMode="auto">
          <a:xfrm rot="5400000">
            <a:off x="3308089" y="3112159"/>
            <a:ext cx="330149" cy="405355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163D43C-CB62-4B99-9747-2BB9C274A8DB}"/>
              </a:ext>
            </a:extLst>
          </p:cNvPr>
          <p:cNvSpPr/>
          <p:nvPr/>
        </p:nvSpPr>
        <p:spPr bwMode="auto">
          <a:xfrm>
            <a:off x="7155583" y="1901851"/>
            <a:ext cx="520741" cy="387169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text</a:t>
            </a:r>
            <a:endParaRPr kumimoji="0" lang="de-DE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9C70E-6C67-45CB-97E0-96E2F4E7FB80}"/>
              </a:ext>
            </a:extLst>
          </p:cNvPr>
          <p:cNvSpPr/>
          <p:nvPr/>
        </p:nvSpPr>
        <p:spPr bwMode="auto">
          <a:xfrm>
            <a:off x="7921120" y="1895680"/>
            <a:ext cx="681517" cy="387169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Image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1C20D61-16AA-4910-AEBC-0BF319D37AD2}"/>
              </a:ext>
            </a:extLst>
          </p:cNvPr>
          <p:cNvSpPr/>
          <p:nvPr/>
        </p:nvSpPr>
        <p:spPr bwMode="auto">
          <a:xfrm>
            <a:off x="7634845" y="1895680"/>
            <a:ext cx="330149" cy="405355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02B587B-D3DC-423C-A464-EE3C1CBB0399}"/>
              </a:ext>
            </a:extLst>
          </p:cNvPr>
          <p:cNvSpPr/>
          <p:nvPr/>
        </p:nvSpPr>
        <p:spPr bwMode="auto">
          <a:xfrm>
            <a:off x="5704513" y="2752945"/>
            <a:ext cx="726767" cy="387169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Image(s)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3F8D90A-94AB-4D00-B04D-7880FF581366}"/>
              </a:ext>
            </a:extLst>
          </p:cNvPr>
          <p:cNvSpPr/>
          <p:nvPr/>
        </p:nvSpPr>
        <p:spPr bwMode="auto">
          <a:xfrm>
            <a:off x="5749181" y="3404873"/>
            <a:ext cx="615953" cy="387169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Video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B4E3BA7-2BF6-4730-80B6-61E74641F496}"/>
              </a:ext>
            </a:extLst>
          </p:cNvPr>
          <p:cNvSpPr/>
          <p:nvPr/>
        </p:nvSpPr>
        <p:spPr bwMode="auto">
          <a:xfrm rot="5400000">
            <a:off x="5889880" y="3103526"/>
            <a:ext cx="330149" cy="36635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B9226A-1A13-482E-BF57-286B6BE5269E}"/>
              </a:ext>
            </a:extLst>
          </p:cNvPr>
          <p:cNvGrpSpPr/>
          <p:nvPr/>
        </p:nvGrpSpPr>
        <p:grpSpPr>
          <a:xfrm>
            <a:off x="3892796" y="2249061"/>
            <a:ext cx="1776394" cy="2124734"/>
            <a:chOff x="4014716" y="2680228"/>
            <a:chExt cx="1636901" cy="203646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D4FA18F-8482-4E6C-B1F5-2DB26C973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6293" y="2680228"/>
              <a:ext cx="1635324" cy="102389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E264E12-29A7-49D1-AA44-6F2E83BE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14716" y="3704125"/>
              <a:ext cx="1635324" cy="1012570"/>
            </a:xfrm>
            <a:prstGeom prst="rect">
              <a:avLst/>
            </a:prstGeom>
          </p:spPr>
        </p:pic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4974257F-E89B-469C-A65A-5763D91C93B1}"/>
                </a:ext>
              </a:extLst>
            </p:cNvPr>
            <p:cNvSpPr/>
            <p:nvPr/>
          </p:nvSpPr>
          <p:spPr bwMode="auto">
            <a:xfrm rot="5400000">
              <a:off x="4668599" y="3428814"/>
              <a:ext cx="330149" cy="405355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0B5875F-BA12-4F84-AD01-795E1AF7D640}"/>
              </a:ext>
            </a:extLst>
          </p:cNvPr>
          <p:cNvSpPr/>
          <p:nvPr/>
        </p:nvSpPr>
        <p:spPr bwMode="auto">
          <a:xfrm rot="638229">
            <a:off x="8712595" y="1412000"/>
            <a:ext cx="1425612" cy="4033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Cutting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edge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A51B0-D3F5-4B14-8358-D8A65EAE46A8}"/>
              </a:ext>
            </a:extLst>
          </p:cNvPr>
          <p:cNvSpPr/>
          <p:nvPr/>
        </p:nvSpPr>
        <p:spPr bwMode="auto">
          <a:xfrm rot="1075990">
            <a:off x="9523542" y="4812191"/>
            <a:ext cx="1535497" cy="3538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weird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/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dangerous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5D26F1-0896-4E91-B4DB-B22A21C36B1A}"/>
              </a:ext>
            </a:extLst>
          </p:cNvPr>
          <p:cNvSpPr txBox="1"/>
          <p:nvPr/>
        </p:nvSpPr>
        <p:spPr>
          <a:xfrm>
            <a:off x="5469972" y="474620"/>
            <a:ext cx="5850319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The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whole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discipline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Computer Vision was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reinvented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by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modern AI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000CFA1-63D9-42A3-97DB-A348C3FEF237}"/>
              </a:ext>
            </a:extLst>
          </p:cNvPr>
          <p:cNvSpPr/>
          <p:nvPr/>
        </p:nvSpPr>
        <p:spPr bwMode="auto">
          <a:xfrm rot="5400000">
            <a:off x="4505817" y="3737222"/>
            <a:ext cx="548640" cy="358418"/>
          </a:xfrm>
          <a:prstGeom prst="triangl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7A81B94-257B-4AF6-85EA-27991182F992}"/>
              </a:ext>
            </a:extLst>
          </p:cNvPr>
          <p:cNvSpPr/>
          <p:nvPr/>
        </p:nvSpPr>
        <p:spPr bwMode="auto">
          <a:xfrm>
            <a:off x="2355702" y="5270018"/>
            <a:ext cx="809754" cy="414904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Facial</a:t>
            </a:r>
            <a:r>
              <a:rPr kumimoji="0" lang="de-DE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detection</a:t>
            </a:r>
            <a:endParaRPr kumimoji="0" lang="de-DE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F39EC6-EFEE-47BA-9453-89BAB1F61560}"/>
              </a:ext>
            </a:extLst>
          </p:cNvPr>
          <p:cNvSpPr/>
          <p:nvPr/>
        </p:nvSpPr>
        <p:spPr bwMode="auto">
          <a:xfrm>
            <a:off x="5969062" y="4824432"/>
            <a:ext cx="809754" cy="414904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Deep Fakes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80484FA-E4B9-4154-BFFA-DAE3D9ADD572}"/>
              </a:ext>
            </a:extLst>
          </p:cNvPr>
          <p:cNvSpPr/>
          <p:nvPr/>
        </p:nvSpPr>
        <p:spPr bwMode="auto">
          <a:xfrm>
            <a:off x="9052063" y="5178259"/>
            <a:ext cx="809754" cy="414904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Pose </a:t>
            </a:r>
            <a:r>
              <a:rPr kumimoji="0" lang="de-DE" sz="1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estimation</a:t>
            </a:r>
            <a:endParaRPr kumimoji="0" lang="de-DE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5FB29F-5FC8-44AE-804A-05D43BB5339C}"/>
              </a:ext>
            </a:extLst>
          </p:cNvPr>
          <p:cNvSpPr/>
          <p:nvPr/>
        </p:nvSpPr>
        <p:spPr bwMode="auto">
          <a:xfrm>
            <a:off x="9455224" y="5814895"/>
            <a:ext cx="809754" cy="414904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04A16-3E80-461C-84D2-0DB92044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50</a:t>
            </a:fld>
            <a:endParaRPr lang="de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632A74-DFEA-4CE8-8DC3-C0119B47F11E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01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652C-ABDA-4BEF-A16A-59157DB6A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819656"/>
          </a:xfrm>
        </p:spPr>
        <p:txBody>
          <a:bodyPr/>
          <a:lstStyle/>
          <a:p>
            <a:r>
              <a:rPr lang="de-DE" sz="4800" b="1" dirty="0"/>
              <a:t>DALLE 2 live </a:t>
            </a:r>
            <a:r>
              <a:rPr lang="de-DE" sz="4800" b="1" dirty="0" err="1"/>
              <a:t>demo</a:t>
            </a:r>
            <a:br>
              <a:rPr lang="de-DE" sz="4800" b="1" dirty="0"/>
            </a:br>
            <a:br>
              <a:rPr lang="de-DE" sz="4800" b="1" dirty="0"/>
            </a:br>
            <a:br>
              <a:rPr lang="de-DE" sz="4800" b="1" dirty="0"/>
            </a:br>
            <a:br>
              <a:rPr lang="de-DE" sz="4800" b="1" dirty="0"/>
            </a:br>
            <a:br>
              <a:rPr lang="en-US" sz="4800" b="1" i="0" dirty="0">
                <a:solidFill>
                  <a:srgbClr val="000000"/>
                </a:solidFill>
                <a:effectLst/>
                <a:latin typeface="var(--serif)"/>
              </a:rPr>
            </a:br>
            <a:br>
              <a:rPr lang="en-US" sz="4800" b="1" i="0" dirty="0">
                <a:solidFill>
                  <a:srgbClr val="000000"/>
                </a:solidFill>
                <a:effectLst/>
                <a:latin typeface="var(--serif)"/>
              </a:rPr>
            </a:br>
            <a:endParaRPr lang="de-DE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4A69-0025-4125-A4DC-1E98A2F60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https://labs.openai.com/</a:t>
            </a:r>
            <a:br>
              <a:rPr lang="de-DE" dirty="0"/>
            </a:br>
            <a:br>
              <a:rPr lang="de-DE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var(--serif)"/>
              </a:rPr>
              <a:t>High quality photo of a monkey astronaut</a:t>
            </a:r>
            <a:br>
              <a:rPr lang="en-US" b="0" i="0" dirty="0">
                <a:solidFill>
                  <a:srgbClr val="000000"/>
                </a:solidFill>
                <a:effectLst/>
                <a:latin typeface="var(--serif)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var(--serif)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var(--serif)"/>
              </a:rPr>
              <a:t>A photo of Michelangelo's sculpture of David wearing headphones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ar(--serif)"/>
              </a:rPr>
              <a:t>djing</a:t>
            </a:r>
            <a:endParaRPr lang="en-US" b="0" i="0" dirty="0">
              <a:solidFill>
                <a:srgbClr val="000000"/>
              </a:solidFill>
              <a:effectLst/>
              <a:latin typeface="var(--serif)"/>
            </a:endParaRPr>
          </a:p>
          <a:p>
            <a:r>
              <a:rPr lang="en-US" dirty="0">
                <a:solidFill>
                  <a:srgbClr val="000000"/>
                </a:solidFill>
                <a:latin typeface="var(--serif)"/>
              </a:rPr>
              <a:t>Portrait of an old golden retriever wearing a hat, 8k, photograph</a:t>
            </a:r>
          </a:p>
          <a:p>
            <a:endParaRPr lang="en-US" dirty="0">
              <a:solidFill>
                <a:srgbClr val="000000"/>
              </a:solidFill>
              <a:latin typeface="var(--serif)"/>
            </a:endParaRPr>
          </a:p>
          <a:p>
            <a:r>
              <a:rPr lang="en-US" dirty="0">
                <a:solidFill>
                  <a:srgbClr val="000000"/>
                </a:solidFill>
                <a:latin typeface="var(--serif)"/>
              </a:rPr>
              <a:t>(15 cent per prediction)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33284-F8A1-48D9-97C9-DFEE3B76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51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F95E1-35FC-41F3-9485-960AA0B5ED76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92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A4F8C0-AEF7-4D24-9A80-42914CBBF3A2}"/>
              </a:ext>
            </a:extLst>
          </p:cNvPr>
          <p:cNvSpPr/>
          <p:nvPr/>
        </p:nvSpPr>
        <p:spPr>
          <a:xfrm>
            <a:off x="530018" y="439634"/>
            <a:ext cx="2333502" cy="1104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Natural Language Processing (/</a:t>
            </a:r>
            <a:r>
              <a:rPr lang="de-DE" dirty="0" err="1">
                <a:solidFill>
                  <a:schemeClr val="bg1"/>
                </a:solidFill>
              </a:rPr>
              <a:t>conversational</a:t>
            </a:r>
            <a:r>
              <a:rPr lang="de-DE" dirty="0">
                <a:solidFill>
                  <a:schemeClr val="bg1"/>
                </a:solidFill>
              </a:rPr>
              <a:t> AI)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78852-F13B-4CAA-AF54-E9C181566A28}"/>
              </a:ext>
            </a:extLst>
          </p:cNvPr>
          <p:cNvSpPr/>
          <p:nvPr/>
        </p:nvSpPr>
        <p:spPr>
          <a:xfrm>
            <a:off x="6924716" y="4394755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Speech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Text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D94A0E-A5AC-4378-9B56-B1750C2BD645}"/>
              </a:ext>
            </a:extLst>
          </p:cNvPr>
          <p:cNvSpPr/>
          <p:nvPr/>
        </p:nvSpPr>
        <p:spPr>
          <a:xfrm>
            <a:off x="4350904" y="4394755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Speech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105532-6055-49AC-B8F3-AA358D680196}"/>
              </a:ext>
            </a:extLst>
          </p:cNvPr>
          <p:cNvSpPr/>
          <p:nvPr/>
        </p:nvSpPr>
        <p:spPr>
          <a:xfrm>
            <a:off x="1777092" y="4395699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Translation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F42280-B52A-45E0-A0BD-C27CCE8C574F}"/>
              </a:ext>
            </a:extLst>
          </p:cNvPr>
          <p:cNvSpPr/>
          <p:nvPr/>
        </p:nvSpPr>
        <p:spPr>
          <a:xfrm>
            <a:off x="6914657" y="2196733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Question </a:t>
            </a:r>
            <a:r>
              <a:rPr lang="de-DE" dirty="0" err="1">
                <a:solidFill>
                  <a:schemeClr val="bg1"/>
                </a:solidFill>
              </a:rPr>
              <a:t>Answering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BB0195-6E98-4FF3-8F06-E9E2B9DA9731}"/>
              </a:ext>
            </a:extLst>
          </p:cNvPr>
          <p:cNvSpPr/>
          <p:nvPr/>
        </p:nvSpPr>
        <p:spPr>
          <a:xfrm>
            <a:off x="1777092" y="2196735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48FE31-2663-4DC9-9464-F9E74D3E4B07}"/>
              </a:ext>
            </a:extLst>
          </p:cNvPr>
          <p:cNvSpPr/>
          <p:nvPr/>
        </p:nvSpPr>
        <p:spPr>
          <a:xfrm>
            <a:off x="4304392" y="2196734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E2797-7F73-4CDE-A299-B9D41281B160}"/>
              </a:ext>
            </a:extLst>
          </p:cNvPr>
          <p:cNvSpPr txBox="1"/>
          <p:nvPr/>
        </p:nvSpPr>
        <p:spPr>
          <a:xfrm>
            <a:off x="1036320" y="2912847"/>
            <a:ext cx="1431784" cy="126188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„Cloud Pack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for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Data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best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software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ever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created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by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Mankind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4991-F16C-417D-B5A4-CAAB9B5BE571}"/>
              </a:ext>
            </a:extLst>
          </p:cNvPr>
          <p:cNvSpPr txBox="1"/>
          <p:nvPr/>
        </p:nvSpPr>
        <p:spPr>
          <a:xfrm>
            <a:off x="2606817" y="2908647"/>
            <a:ext cx="1431784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User Feedback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886F1-3CE7-479C-AB13-6A73207808DF}"/>
              </a:ext>
            </a:extLst>
          </p:cNvPr>
          <p:cNvSpPr txBox="1"/>
          <p:nvPr/>
        </p:nvSpPr>
        <p:spPr>
          <a:xfrm>
            <a:off x="2606817" y="3322691"/>
            <a:ext cx="1431784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positiv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6C3447-6AAF-499F-AAF4-A06F615EB273}"/>
              </a:ext>
            </a:extLst>
          </p:cNvPr>
          <p:cNvSpPr txBox="1"/>
          <p:nvPr/>
        </p:nvSpPr>
        <p:spPr>
          <a:xfrm>
            <a:off x="2606817" y="3734936"/>
            <a:ext cx="1431784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CP4D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3C96663-AF0B-4DDC-A8F7-DC5CACA40271}"/>
              </a:ext>
            </a:extLst>
          </p:cNvPr>
          <p:cNvSpPr/>
          <p:nvPr/>
        </p:nvSpPr>
        <p:spPr bwMode="auto">
          <a:xfrm>
            <a:off x="2402822" y="3223320"/>
            <a:ext cx="226077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AFDD4-BA22-453C-AE1C-8BA74F9E54EB}"/>
              </a:ext>
            </a:extLst>
          </p:cNvPr>
          <p:cNvSpPr txBox="1"/>
          <p:nvPr/>
        </p:nvSpPr>
        <p:spPr>
          <a:xfrm>
            <a:off x="4617187" y="2953561"/>
            <a:ext cx="1575680" cy="97206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„Dear Customer, </a:t>
            </a:r>
          </a:p>
          <a:p>
            <a:pPr algn="l">
              <a:spcBef>
                <a:spcPts val="1100"/>
              </a:spcBef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Thank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… </a:t>
            </a:r>
            <a:r>
              <a:rPr lang="de-DE" sz="1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you</a:t>
            </a:r>
            <a:r>
              <a:rPr lang="de-DE" sz="1400" i="1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for</a:t>
            </a:r>
            <a:r>
              <a:rPr lang="de-DE" sz="1400" i="1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your</a:t>
            </a:r>
            <a:r>
              <a:rPr lang="de-DE" sz="1400" i="1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feedback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6FF34-7812-44C5-8675-9F960D972DD4}"/>
              </a:ext>
            </a:extLst>
          </p:cNvPr>
          <p:cNvSpPr txBox="1"/>
          <p:nvPr/>
        </p:nvSpPr>
        <p:spPr>
          <a:xfrm>
            <a:off x="6935657" y="2903257"/>
            <a:ext cx="1431784" cy="615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„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How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can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I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install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CP4D?“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CE56C-5CC8-4B98-A162-0BF958EB0EAF}"/>
              </a:ext>
            </a:extLst>
          </p:cNvPr>
          <p:cNvSpPr txBox="1"/>
          <p:nvPr/>
        </p:nvSpPr>
        <p:spPr>
          <a:xfrm>
            <a:off x="8214949" y="3322968"/>
            <a:ext cx="1275952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Check out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this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link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for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instructions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D2974A5-6B8E-451A-855C-7793C3247EBE}"/>
              </a:ext>
            </a:extLst>
          </p:cNvPr>
          <p:cNvSpPr/>
          <p:nvPr/>
        </p:nvSpPr>
        <p:spPr bwMode="auto">
          <a:xfrm rot="1750571">
            <a:off x="7892929" y="3402155"/>
            <a:ext cx="396060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5332E9-01F1-4C80-8FAD-98A818E84AC9}"/>
              </a:ext>
            </a:extLst>
          </p:cNvPr>
          <p:cNvGrpSpPr/>
          <p:nvPr/>
        </p:nvGrpSpPr>
        <p:grpSpPr>
          <a:xfrm>
            <a:off x="1907210" y="5261673"/>
            <a:ext cx="1912620" cy="784860"/>
            <a:chOff x="7193280" y="5783580"/>
            <a:chExt cx="1912620" cy="78486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3E058C3-78EA-44D8-A7F4-667B944DDBA0}"/>
                </a:ext>
              </a:extLst>
            </p:cNvPr>
            <p:cNvSpPr/>
            <p:nvPr/>
          </p:nvSpPr>
          <p:spPr bwMode="auto">
            <a:xfrm>
              <a:off x="7193280" y="5783580"/>
              <a:ext cx="1912620" cy="784860"/>
            </a:xfrm>
            <a:prstGeom prst="roundRect">
              <a:avLst/>
            </a:prstGeom>
            <a:solidFill>
              <a:schemeClr val="accent6">
                <a:lumMod val="9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8DC4168-7F24-4D99-AA37-09260376FB56}"/>
                </a:ext>
              </a:extLst>
            </p:cNvPr>
            <p:cNvSpPr/>
            <p:nvPr/>
          </p:nvSpPr>
          <p:spPr bwMode="auto">
            <a:xfrm>
              <a:off x="7269482" y="5861182"/>
              <a:ext cx="808806" cy="646331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„Hello World“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84997B7-E393-4143-8950-3328F2E7D79E}"/>
                </a:ext>
              </a:extLst>
            </p:cNvPr>
            <p:cNvSpPr/>
            <p:nvPr/>
          </p:nvSpPr>
          <p:spPr bwMode="auto">
            <a:xfrm>
              <a:off x="8204019" y="5861181"/>
              <a:ext cx="808806" cy="646331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„Hallo Welt“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BEB94ED1-1694-482E-92B8-2E629F400ABC}"/>
                </a:ext>
              </a:extLst>
            </p:cNvPr>
            <p:cNvSpPr/>
            <p:nvPr/>
          </p:nvSpPr>
          <p:spPr bwMode="auto">
            <a:xfrm>
              <a:off x="8057334" y="6009376"/>
              <a:ext cx="167640" cy="352400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pic>
        <p:nvPicPr>
          <p:cNvPr id="1030" name="Picture 6" descr="Audio Musik Sfa Jazz - Kostenlose Vektorgrafik auf Pixabay">
            <a:extLst>
              <a:ext uri="{FF2B5EF4-FFF2-40B4-BE49-F238E27FC236}">
                <a16:creationId xmlns:a16="http://schemas.microsoft.com/office/drawing/2014/main" id="{59F9A1E6-93A0-49D5-A60D-607F8371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613" y="5010219"/>
            <a:ext cx="1715748" cy="8296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65CD4F4-066D-4A9D-B2FD-491DCD7F6329}"/>
              </a:ext>
            </a:extLst>
          </p:cNvPr>
          <p:cNvSpPr txBox="1"/>
          <p:nvPr/>
        </p:nvSpPr>
        <p:spPr>
          <a:xfrm>
            <a:off x="7411954" y="5917663"/>
            <a:ext cx="1137526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Hello World</a:t>
            </a:r>
          </a:p>
        </p:txBody>
      </p:sp>
      <p:pic>
        <p:nvPicPr>
          <p:cNvPr id="34" name="Picture 6" descr="Audio Musik Sfa Jazz - Kostenlose Vektorgrafik auf Pixabay">
            <a:extLst>
              <a:ext uri="{FF2B5EF4-FFF2-40B4-BE49-F238E27FC236}">
                <a16:creationId xmlns:a16="http://schemas.microsoft.com/office/drawing/2014/main" id="{EB5C8DB1-98B0-4BC7-8EB6-D901965F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153" y="5502838"/>
            <a:ext cx="1715748" cy="8296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2416175-867F-48C2-99BB-D30B2427E3E7}"/>
              </a:ext>
            </a:extLst>
          </p:cNvPr>
          <p:cNvSpPr txBox="1"/>
          <p:nvPr/>
        </p:nvSpPr>
        <p:spPr>
          <a:xfrm>
            <a:off x="4816482" y="5024934"/>
            <a:ext cx="1137526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Hello World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A35A455-52E8-46F2-9C24-C467FD8C1A30}"/>
              </a:ext>
            </a:extLst>
          </p:cNvPr>
          <p:cNvSpPr/>
          <p:nvPr/>
        </p:nvSpPr>
        <p:spPr bwMode="auto">
          <a:xfrm rot="5400000">
            <a:off x="5229698" y="5201237"/>
            <a:ext cx="226077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A7C3056-F728-435D-BDE4-FE915473FB20}"/>
              </a:ext>
            </a:extLst>
          </p:cNvPr>
          <p:cNvSpPr/>
          <p:nvPr/>
        </p:nvSpPr>
        <p:spPr bwMode="auto">
          <a:xfrm rot="5400000">
            <a:off x="7867678" y="5618227"/>
            <a:ext cx="226077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600E45-F82E-4489-B2EB-9EAE3486C473}"/>
              </a:ext>
            </a:extLst>
          </p:cNvPr>
          <p:cNvSpPr/>
          <p:nvPr/>
        </p:nvSpPr>
        <p:spPr>
          <a:xfrm>
            <a:off x="10218419" y="3460831"/>
            <a:ext cx="1892199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7EAB2B-9A74-406F-AD49-1E19F9B59B0F}"/>
              </a:ext>
            </a:extLst>
          </p:cNvPr>
          <p:cNvSpPr txBox="1"/>
          <p:nvPr/>
        </p:nvSpPr>
        <p:spPr>
          <a:xfrm>
            <a:off x="5469972" y="474620"/>
            <a:ext cx="5506379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Modern AI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drives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cutting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edge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in Natural Language Processing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EAE31D-3FCC-43CF-A6C8-E46B210D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52</a:t>
            </a:fld>
            <a:endParaRPr lang="de-D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0DA0B9-9B03-47C7-B989-A329E205CB4D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87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A4F8C0-AEF7-4D24-9A80-42914CBBF3A2}"/>
              </a:ext>
            </a:extLst>
          </p:cNvPr>
          <p:cNvSpPr/>
          <p:nvPr/>
        </p:nvSpPr>
        <p:spPr>
          <a:xfrm>
            <a:off x="530018" y="439634"/>
            <a:ext cx="2333502" cy="1104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Natural Language Processing (/</a:t>
            </a:r>
            <a:r>
              <a:rPr lang="de-DE" dirty="0" err="1">
                <a:solidFill>
                  <a:schemeClr val="bg1"/>
                </a:solidFill>
              </a:rPr>
              <a:t>conversational</a:t>
            </a:r>
            <a:r>
              <a:rPr lang="de-DE" dirty="0">
                <a:solidFill>
                  <a:schemeClr val="bg1"/>
                </a:solidFill>
              </a:rPr>
              <a:t> AI)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78852-F13B-4CAA-AF54-E9C181566A28}"/>
              </a:ext>
            </a:extLst>
          </p:cNvPr>
          <p:cNvSpPr/>
          <p:nvPr/>
        </p:nvSpPr>
        <p:spPr>
          <a:xfrm>
            <a:off x="6924716" y="4394755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Speech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Text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D94A0E-A5AC-4378-9B56-B1750C2BD645}"/>
              </a:ext>
            </a:extLst>
          </p:cNvPr>
          <p:cNvSpPr/>
          <p:nvPr/>
        </p:nvSpPr>
        <p:spPr>
          <a:xfrm>
            <a:off x="4350904" y="4394755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Speech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105532-6055-49AC-B8F3-AA358D680196}"/>
              </a:ext>
            </a:extLst>
          </p:cNvPr>
          <p:cNvSpPr/>
          <p:nvPr/>
        </p:nvSpPr>
        <p:spPr>
          <a:xfrm>
            <a:off x="1777092" y="4395699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Translation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F42280-B52A-45E0-A0BD-C27CCE8C574F}"/>
              </a:ext>
            </a:extLst>
          </p:cNvPr>
          <p:cNvSpPr/>
          <p:nvPr/>
        </p:nvSpPr>
        <p:spPr>
          <a:xfrm>
            <a:off x="6914657" y="2196733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Question </a:t>
            </a:r>
            <a:r>
              <a:rPr lang="de-DE" dirty="0" err="1">
                <a:solidFill>
                  <a:schemeClr val="bg1"/>
                </a:solidFill>
              </a:rPr>
              <a:t>Answering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BB0195-6E98-4FF3-8F06-E9E2B9DA9731}"/>
              </a:ext>
            </a:extLst>
          </p:cNvPr>
          <p:cNvSpPr/>
          <p:nvPr/>
        </p:nvSpPr>
        <p:spPr>
          <a:xfrm>
            <a:off x="1777092" y="2196735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E2797-7F73-4CDE-A299-B9D41281B160}"/>
              </a:ext>
            </a:extLst>
          </p:cNvPr>
          <p:cNvSpPr txBox="1"/>
          <p:nvPr/>
        </p:nvSpPr>
        <p:spPr>
          <a:xfrm>
            <a:off x="1036320" y="2912847"/>
            <a:ext cx="1431784" cy="126188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„Cloud Pack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for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Data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best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software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ever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created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by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Mankind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4991-F16C-417D-B5A4-CAAB9B5BE571}"/>
              </a:ext>
            </a:extLst>
          </p:cNvPr>
          <p:cNvSpPr txBox="1"/>
          <p:nvPr/>
        </p:nvSpPr>
        <p:spPr>
          <a:xfrm>
            <a:off x="2606817" y="2908647"/>
            <a:ext cx="1431784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User Feedback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886F1-3CE7-479C-AB13-6A73207808DF}"/>
              </a:ext>
            </a:extLst>
          </p:cNvPr>
          <p:cNvSpPr txBox="1"/>
          <p:nvPr/>
        </p:nvSpPr>
        <p:spPr>
          <a:xfrm>
            <a:off x="2606817" y="3322691"/>
            <a:ext cx="1431784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positiv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6C3447-6AAF-499F-AAF4-A06F615EB273}"/>
              </a:ext>
            </a:extLst>
          </p:cNvPr>
          <p:cNvSpPr txBox="1"/>
          <p:nvPr/>
        </p:nvSpPr>
        <p:spPr>
          <a:xfrm>
            <a:off x="2606817" y="3734936"/>
            <a:ext cx="1431784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CP4D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3C96663-AF0B-4DDC-A8F7-DC5CACA40271}"/>
              </a:ext>
            </a:extLst>
          </p:cNvPr>
          <p:cNvSpPr/>
          <p:nvPr/>
        </p:nvSpPr>
        <p:spPr bwMode="auto">
          <a:xfrm>
            <a:off x="2402822" y="3223320"/>
            <a:ext cx="226077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6FF34-7812-44C5-8675-9F960D972DD4}"/>
              </a:ext>
            </a:extLst>
          </p:cNvPr>
          <p:cNvSpPr txBox="1"/>
          <p:nvPr/>
        </p:nvSpPr>
        <p:spPr>
          <a:xfrm>
            <a:off x="6935657" y="2903257"/>
            <a:ext cx="1431784" cy="615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„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How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can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I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install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CP4D?“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CE56C-5CC8-4B98-A162-0BF958EB0EAF}"/>
              </a:ext>
            </a:extLst>
          </p:cNvPr>
          <p:cNvSpPr txBox="1"/>
          <p:nvPr/>
        </p:nvSpPr>
        <p:spPr>
          <a:xfrm>
            <a:off x="8214949" y="3322968"/>
            <a:ext cx="1275952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Check out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this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link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for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instructions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D2974A5-6B8E-451A-855C-7793C3247EBE}"/>
              </a:ext>
            </a:extLst>
          </p:cNvPr>
          <p:cNvSpPr/>
          <p:nvPr/>
        </p:nvSpPr>
        <p:spPr bwMode="auto">
          <a:xfrm rot="1750571">
            <a:off x="7892929" y="3402155"/>
            <a:ext cx="396060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5332E9-01F1-4C80-8FAD-98A818E84AC9}"/>
              </a:ext>
            </a:extLst>
          </p:cNvPr>
          <p:cNvGrpSpPr/>
          <p:nvPr/>
        </p:nvGrpSpPr>
        <p:grpSpPr>
          <a:xfrm>
            <a:off x="1907210" y="5261673"/>
            <a:ext cx="1912620" cy="784860"/>
            <a:chOff x="7193280" y="5783580"/>
            <a:chExt cx="1912620" cy="78486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3E058C3-78EA-44D8-A7F4-667B944DDBA0}"/>
                </a:ext>
              </a:extLst>
            </p:cNvPr>
            <p:cNvSpPr/>
            <p:nvPr/>
          </p:nvSpPr>
          <p:spPr bwMode="auto">
            <a:xfrm>
              <a:off x="7193280" y="5783580"/>
              <a:ext cx="1912620" cy="784860"/>
            </a:xfrm>
            <a:prstGeom prst="roundRect">
              <a:avLst/>
            </a:prstGeom>
            <a:solidFill>
              <a:schemeClr val="accent6">
                <a:lumMod val="9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8DC4168-7F24-4D99-AA37-09260376FB56}"/>
                </a:ext>
              </a:extLst>
            </p:cNvPr>
            <p:cNvSpPr/>
            <p:nvPr/>
          </p:nvSpPr>
          <p:spPr bwMode="auto">
            <a:xfrm>
              <a:off x="7269482" y="5861182"/>
              <a:ext cx="808806" cy="646331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„Hello World“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84997B7-E393-4143-8950-3328F2E7D79E}"/>
                </a:ext>
              </a:extLst>
            </p:cNvPr>
            <p:cNvSpPr/>
            <p:nvPr/>
          </p:nvSpPr>
          <p:spPr bwMode="auto">
            <a:xfrm>
              <a:off x="8204019" y="5861181"/>
              <a:ext cx="808806" cy="646331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„Hallo Welt“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BEB94ED1-1694-482E-92B8-2E629F400ABC}"/>
                </a:ext>
              </a:extLst>
            </p:cNvPr>
            <p:cNvSpPr/>
            <p:nvPr/>
          </p:nvSpPr>
          <p:spPr bwMode="auto">
            <a:xfrm>
              <a:off x="8057334" y="6009376"/>
              <a:ext cx="167640" cy="352400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pic>
        <p:nvPicPr>
          <p:cNvPr id="1030" name="Picture 6" descr="Audio Musik Sfa Jazz - Kostenlose Vektorgrafik auf Pixabay">
            <a:extLst>
              <a:ext uri="{FF2B5EF4-FFF2-40B4-BE49-F238E27FC236}">
                <a16:creationId xmlns:a16="http://schemas.microsoft.com/office/drawing/2014/main" id="{59F9A1E6-93A0-49D5-A60D-607F8371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613" y="5010219"/>
            <a:ext cx="1715748" cy="8296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65CD4F4-066D-4A9D-B2FD-491DCD7F6329}"/>
              </a:ext>
            </a:extLst>
          </p:cNvPr>
          <p:cNvSpPr txBox="1"/>
          <p:nvPr/>
        </p:nvSpPr>
        <p:spPr>
          <a:xfrm>
            <a:off x="7411954" y="5917663"/>
            <a:ext cx="1137526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Hello World</a:t>
            </a:r>
          </a:p>
        </p:txBody>
      </p:sp>
      <p:pic>
        <p:nvPicPr>
          <p:cNvPr id="34" name="Picture 6" descr="Audio Musik Sfa Jazz - Kostenlose Vektorgrafik auf Pixabay">
            <a:extLst>
              <a:ext uri="{FF2B5EF4-FFF2-40B4-BE49-F238E27FC236}">
                <a16:creationId xmlns:a16="http://schemas.microsoft.com/office/drawing/2014/main" id="{EB5C8DB1-98B0-4BC7-8EB6-D901965F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153" y="5502838"/>
            <a:ext cx="1715748" cy="8296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2416175-867F-48C2-99BB-D30B2427E3E7}"/>
              </a:ext>
            </a:extLst>
          </p:cNvPr>
          <p:cNvSpPr txBox="1"/>
          <p:nvPr/>
        </p:nvSpPr>
        <p:spPr>
          <a:xfrm>
            <a:off x="4816482" y="5024934"/>
            <a:ext cx="1137526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Hello World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A35A455-52E8-46F2-9C24-C467FD8C1A30}"/>
              </a:ext>
            </a:extLst>
          </p:cNvPr>
          <p:cNvSpPr/>
          <p:nvPr/>
        </p:nvSpPr>
        <p:spPr bwMode="auto">
          <a:xfrm rot="5400000">
            <a:off x="5229698" y="5201237"/>
            <a:ext cx="226077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A7C3056-F728-435D-BDE4-FE915473FB20}"/>
              </a:ext>
            </a:extLst>
          </p:cNvPr>
          <p:cNvSpPr/>
          <p:nvPr/>
        </p:nvSpPr>
        <p:spPr bwMode="auto">
          <a:xfrm rot="5400000">
            <a:off x="7867678" y="5618227"/>
            <a:ext cx="226077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600E45-F82E-4489-B2EB-9EAE3486C473}"/>
              </a:ext>
            </a:extLst>
          </p:cNvPr>
          <p:cNvSpPr/>
          <p:nvPr/>
        </p:nvSpPr>
        <p:spPr>
          <a:xfrm>
            <a:off x="10218419" y="3460831"/>
            <a:ext cx="1892199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7EAB2B-9A74-406F-AD49-1E19F9B59B0F}"/>
              </a:ext>
            </a:extLst>
          </p:cNvPr>
          <p:cNvSpPr txBox="1"/>
          <p:nvPr/>
        </p:nvSpPr>
        <p:spPr>
          <a:xfrm>
            <a:off x="5469972" y="474620"/>
            <a:ext cx="5506379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Modern AI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drives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cutting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edge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in Natural Language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84D944-A9F1-48E4-81E5-8410D133D89B}"/>
              </a:ext>
            </a:extLst>
          </p:cNvPr>
          <p:cNvSpPr/>
          <p:nvPr/>
        </p:nvSpPr>
        <p:spPr bwMode="auto">
          <a:xfrm>
            <a:off x="853031" y="2078711"/>
            <a:ext cx="3312979" cy="2256060"/>
          </a:xfrm>
          <a:prstGeom prst="rect">
            <a:avLst/>
          </a:prstGeom>
          <a:solidFill>
            <a:srgbClr val="7F7F7F">
              <a:alpha val="50196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9FD0F2-AC34-4E6B-858E-7FA39A755879}"/>
              </a:ext>
            </a:extLst>
          </p:cNvPr>
          <p:cNvSpPr/>
          <p:nvPr/>
        </p:nvSpPr>
        <p:spPr bwMode="auto">
          <a:xfrm>
            <a:off x="853031" y="4319583"/>
            <a:ext cx="3312979" cy="2256060"/>
          </a:xfrm>
          <a:prstGeom prst="rect">
            <a:avLst/>
          </a:prstGeom>
          <a:solidFill>
            <a:srgbClr val="7F7F7F">
              <a:alpha val="50196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291BE7-C163-4AF4-A892-C7C7C1124402}"/>
              </a:ext>
            </a:extLst>
          </p:cNvPr>
          <p:cNvSpPr/>
          <p:nvPr/>
        </p:nvSpPr>
        <p:spPr bwMode="auto">
          <a:xfrm>
            <a:off x="4156833" y="4317617"/>
            <a:ext cx="2625525" cy="2256060"/>
          </a:xfrm>
          <a:prstGeom prst="rect">
            <a:avLst/>
          </a:prstGeom>
          <a:solidFill>
            <a:srgbClr val="7F7F7F">
              <a:alpha val="50196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95E401-360C-41DD-BA67-95676B6CB94A}"/>
              </a:ext>
            </a:extLst>
          </p:cNvPr>
          <p:cNvSpPr/>
          <p:nvPr/>
        </p:nvSpPr>
        <p:spPr bwMode="auto">
          <a:xfrm>
            <a:off x="6773181" y="4317617"/>
            <a:ext cx="3312979" cy="2256060"/>
          </a:xfrm>
          <a:prstGeom prst="rect">
            <a:avLst/>
          </a:prstGeom>
          <a:solidFill>
            <a:srgbClr val="7F7F7F">
              <a:alpha val="50196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0DBF10-D2BA-46FB-9399-14A29F7D83BF}"/>
              </a:ext>
            </a:extLst>
          </p:cNvPr>
          <p:cNvSpPr/>
          <p:nvPr/>
        </p:nvSpPr>
        <p:spPr bwMode="auto">
          <a:xfrm>
            <a:off x="6778780" y="2070648"/>
            <a:ext cx="3312979" cy="2256060"/>
          </a:xfrm>
          <a:prstGeom prst="rect">
            <a:avLst/>
          </a:prstGeom>
          <a:solidFill>
            <a:srgbClr val="7F7F7F">
              <a:alpha val="50196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B7E5C4F-C647-4AC6-AC73-61F58FE68373}"/>
              </a:ext>
            </a:extLst>
          </p:cNvPr>
          <p:cNvSpPr/>
          <p:nvPr/>
        </p:nvSpPr>
        <p:spPr>
          <a:xfrm>
            <a:off x="3699097" y="1544039"/>
            <a:ext cx="3632001" cy="30586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48FE31-2663-4DC9-9464-F9E74D3E4B07}"/>
              </a:ext>
            </a:extLst>
          </p:cNvPr>
          <p:cNvSpPr/>
          <p:nvPr/>
        </p:nvSpPr>
        <p:spPr>
          <a:xfrm>
            <a:off x="3892581" y="1748392"/>
            <a:ext cx="3250148" cy="853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AFDD4-BA22-453C-AE1C-8BA74F9E54EB}"/>
              </a:ext>
            </a:extLst>
          </p:cNvPr>
          <p:cNvSpPr txBox="1"/>
          <p:nvPr/>
        </p:nvSpPr>
        <p:spPr>
          <a:xfrm>
            <a:off x="4156834" y="2747833"/>
            <a:ext cx="2625524" cy="1433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2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„Dear Customer, </a:t>
            </a:r>
          </a:p>
          <a:p>
            <a:pPr algn="l">
              <a:spcBef>
                <a:spcPts val="1100"/>
              </a:spcBef>
            </a:pPr>
            <a:r>
              <a:rPr lang="de-DE" sz="2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Thank</a:t>
            </a:r>
            <a:r>
              <a:rPr lang="de-DE" sz="2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… </a:t>
            </a:r>
            <a:r>
              <a:rPr lang="de-DE" sz="2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you</a:t>
            </a:r>
            <a:r>
              <a:rPr lang="de-DE" sz="2400" i="1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2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for</a:t>
            </a:r>
            <a:r>
              <a:rPr lang="de-DE" sz="2400" i="1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2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your</a:t>
            </a:r>
            <a:r>
              <a:rPr lang="de-DE" sz="2400" i="1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2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feedback</a:t>
            </a:r>
            <a:r>
              <a:rPr lang="de-DE" sz="2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“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A6FF63-177C-4F62-BA4B-3BA1CD982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093" y="4426319"/>
            <a:ext cx="2066473" cy="1114460"/>
          </a:xfrm>
          <a:prstGeom prst="rect">
            <a:avLst/>
          </a:prstGeom>
        </p:spPr>
      </p:pic>
      <p:pic>
        <p:nvPicPr>
          <p:cNvPr id="1028" name="Picture 4" descr="Copilot: GitHub's AI Tool Speeds Up Development, but Comes with Risks -  Rewind">
            <a:extLst>
              <a:ext uri="{FF2B5EF4-FFF2-40B4-BE49-F238E27FC236}">
                <a16:creationId xmlns:a16="http://schemas.microsoft.com/office/drawing/2014/main" id="{6D386124-7343-4E38-BC2A-F298C7141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61" y="4301097"/>
            <a:ext cx="1939640" cy="10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Create a GPT-3 API for your Next Project - Hackster.io">
            <a:extLst>
              <a:ext uri="{FF2B5EF4-FFF2-40B4-BE49-F238E27FC236}">
                <a16:creationId xmlns:a16="http://schemas.microsoft.com/office/drawing/2014/main" id="{3898132D-F89E-4909-834D-79B97D8A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90" y="3302325"/>
            <a:ext cx="1417706" cy="10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FAC6E4A-D279-4B36-BFC2-2D0C49D07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74232">
            <a:off x="5558526" y="5202367"/>
            <a:ext cx="2242516" cy="1039613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F4DA66B-EB0D-4AE4-A016-EAA76E3A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96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A4F8C0-AEF7-4D24-9A80-42914CBBF3A2}"/>
              </a:ext>
            </a:extLst>
          </p:cNvPr>
          <p:cNvSpPr/>
          <p:nvPr/>
        </p:nvSpPr>
        <p:spPr>
          <a:xfrm>
            <a:off x="530018" y="439634"/>
            <a:ext cx="2333502" cy="1104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Natural Language Processing (/</a:t>
            </a:r>
            <a:r>
              <a:rPr lang="de-DE" dirty="0" err="1">
                <a:solidFill>
                  <a:schemeClr val="bg1"/>
                </a:solidFill>
              </a:rPr>
              <a:t>conversational</a:t>
            </a:r>
            <a:r>
              <a:rPr lang="de-DE" dirty="0">
                <a:solidFill>
                  <a:schemeClr val="bg1"/>
                </a:solidFill>
              </a:rPr>
              <a:t> AI)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78852-F13B-4CAA-AF54-E9C181566A28}"/>
              </a:ext>
            </a:extLst>
          </p:cNvPr>
          <p:cNvSpPr/>
          <p:nvPr/>
        </p:nvSpPr>
        <p:spPr>
          <a:xfrm>
            <a:off x="6924716" y="4394755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Speech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Text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D94A0E-A5AC-4378-9B56-B1750C2BD645}"/>
              </a:ext>
            </a:extLst>
          </p:cNvPr>
          <p:cNvSpPr/>
          <p:nvPr/>
        </p:nvSpPr>
        <p:spPr>
          <a:xfrm>
            <a:off x="4350904" y="4394755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Speech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105532-6055-49AC-B8F3-AA358D680196}"/>
              </a:ext>
            </a:extLst>
          </p:cNvPr>
          <p:cNvSpPr/>
          <p:nvPr/>
        </p:nvSpPr>
        <p:spPr>
          <a:xfrm>
            <a:off x="1777092" y="4395699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Translation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F42280-B52A-45E0-A0BD-C27CCE8C574F}"/>
              </a:ext>
            </a:extLst>
          </p:cNvPr>
          <p:cNvSpPr/>
          <p:nvPr/>
        </p:nvSpPr>
        <p:spPr>
          <a:xfrm>
            <a:off x="6914657" y="2196733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Question </a:t>
            </a:r>
            <a:r>
              <a:rPr lang="de-DE" dirty="0" err="1">
                <a:solidFill>
                  <a:schemeClr val="bg1"/>
                </a:solidFill>
              </a:rPr>
              <a:t>Answering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BB0195-6E98-4FF3-8F06-E9E2B9DA9731}"/>
              </a:ext>
            </a:extLst>
          </p:cNvPr>
          <p:cNvSpPr/>
          <p:nvPr/>
        </p:nvSpPr>
        <p:spPr>
          <a:xfrm>
            <a:off x="1777092" y="2196735"/>
            <a:ext cx="2333502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E2797-7F73-4CDE-A299-B9D41281B160}"/>
              </a:ext>
            </a:extLst>
          </p:cNvPr>
          <p:cNvSpPr txBox="1"/>
          <p:nvPr/>
        </p:nvSpPr>
        <p:spPr>
          <a:xfrm>
            <a:off x="1036320" y="2912847"/>
            <a:ext cx="1431784" cy="126188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„Cloud Pack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for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Data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best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software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ever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created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by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Mankind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94991-F16C-417D-B5A4-CAAB9B5BE571}"/>
              </a:ext>
            </a:extLst>
          </p:cNvPr>
          <p:cNvSpPr txBox="1"/>
          <p:nvPr/>
        </p:nvSpPr>
        <p:spPr>
          <a:xfrm>
            <a:off x="2606817" y="2908647"/>
            <a:ext cx="1431784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User Feedback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886F1-3CE7-479C-AB13-6A73207808DF}"/>
              </a:ext>
            </a:extLst>
          </p:cNvPr>
          <p:cNvSpPr txBox="1"/>
          <p:nvPr/>
        </p:nvSpPr>
        <p:spPr>
          <a:xfrm>
            <a:off x="2606817" y="3322691"/>
            <a:ext cx="1431784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positiv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6C3447-6AAF-499F-AAF4-A06F615EB273}"/>
              </a:ext>
            </a:extLst>
          </p:cNvPr>
          <p:cNvSpPr txBox="1"/>
          <p:nvPr/>
        </p:nvSpPr>
        <p:spPr>
          <a:xfrm>
            <a:off x="2606817" y="3734936"/>
            <a:ext cx="1431784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CP4D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3C96663-AF0B-4DDC-A8F7-DC5CACA40271}"/>
              </a:ext>
            </a:extLst>
          </p:cNvPr>
          <p:cNvSpPr/>
          <p:nvPr/>
        </p:nvSpPr>
        <p:spPr bwMode="auto">
          <a:xfrm>
            <a:off x="2402822" y="3223320"/>
            <a:ext cx="226077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6FF34-7812-44C5-8675-9F960D972DD4}"/>
              </a:ext>
            </a:extLst>
          </p:cNvPr>
          <p:cNvSpPr txBox="1"/>
          <p:nvPr/>
        </p:nvSpPr>
        <p:spPr>
          <a:xfrm>
            <a:off x="6935657" y="2903257"/>
            <a:ext cx="1431784" cy="6155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„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How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can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I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install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CP4D?“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CE56C-5CC8-4B98-A162-0BF958EB0EAF}"/>
              </a:ext>
            </a:extLst>
          </p:cNvPr>
          <p:cNvSpPr txBox="1"/>
          <p:nvPr/>
        </p:nvSpPr>
        <p:spPr>
          <a:xfrm>
            <a:off x="8214949" y="3322968"/>
            <a:ext cx="1275952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Check out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this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link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for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instructions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D2974A5-6B8E-451A-855C-7793C3247EBE}"/>
              </a:ext>
            </a:extLst>
          </p:cNvPr>
          <p:cNvSpPr/>
          <p:nvPr/>
        </p:nvSpPr>
        <p:spPr bwMode="auto">
          <a:xfrm rot="1750571">
            <a:off x="7892929" y="3402155"/>
            <a:ext cx="396060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5332E9-01F1-4C80-8FAD-98A818E84AC9}"/>
              </a:ext>
            </a:extLst>
          </p:cNvPr>
          <p:cNvGrpSpPr/>
          <p:nvPr/>
        </p:nvGrpSpPr>
        <p:grpSpPr>
          <a:xfrm>
            <a:off x="1907210" y="5261673"/>
            <a:ext cx="1912620" cy="784860"/>
            <a:chOff x="7193280" y="5783580"/>
            <a:chExt cx="1912620" cy="78486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3E058C3-78EA-44D8-A7F4-667B944DDBA0}"/>
                </a:ext>
              </a:extLst>
            </p:cNvPr>
            <p:cNvSpPr/>
            <p:nvPr/>
          </p:nvSpPr>
          <p:spPr bwMode="auto">
            <a:xfrm>
              <a:off x="7193280" y="5783580"/>
              <a:ext cx="1912620" cy="784860"/>
            </a:xfrm>
            <a:prstGeom prst="roundRect">
              <a:avLst/>
            </a:prstGeom>
            <a:solidFill>
              <a:schemeClr val="accent6">
                <a:lumMod val="9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8DC4168-7F24-4D99-AA37-09260376FB56}"/>
                </a:ext>
              </a:extLst>
            </p:cNvPr>
            <p:cNvSpPr/>
            <p:nvPr/>
          </p:nvSpPr>
          <p:spPr bwMode="auto">
            <a:xfrm>
              <a:off x="7269482" y="5861182"/>
              <a:ext cx="808806" cy="646331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„Hello World“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84997B7-E393-4143-8950-3328F2E7D79E}"/>
                </a:ext>
              </a:extLst>
            </p:cNvPr>
            <p:cNvSpPr/>
            <p:nvPr/>
          </p:nvSpPr>
          <p:spPr bwMode="auto">
            <a:xfrm>
              <a:off x="8204019" y="5861181"/>
              <a:ext cx="808806" cy="646331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„Hallo Welt“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BEB94ED1-1694-482E-92B8-2E629F400ABC}"/>
                </a:ext>
              </a:extLst>
            </p:cNvPr>
            <p:cNvSpPr/>
            <p:nvPr/>
          </p:nvSpPr>
          <p:spPr bwMode="auto">
            <a:xfrm>
              <a:off x="8057334" y="6009376"/>
              <a:ext cx="167640" cy="352400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pic>
        <p:nvPicPr>
          <p:cNvPr id="1030" name="Picture 6" descr="Audio Musik Sfa Jazz - Kostenlose Vektorgrafik auf Pixabay">
            <a:extLst>
              <a:ext uri="{FF2B5EF4-FFF2-40B4-BE49-F238E27FC236}">
                <a16:creationId xmlns:a16="http://schemas.microsoft.com/office/drawing/2014/main" id="{59F9A1E6-93A0-49D5-A60D-607F8371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613" y="5010219"/>
            <a:ext cx="1715748" cy="8296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65CD4F4-066D-4A9D-B2FD-491DCD7F6329}"/>
              </a:ext>
            </a:extLst>
          </p:cNvPr>
          <p:cNvSpPr txBox="1"/>
          <p:nvPr/>
        </p:nvSpPr>
        <p:spPr>
          <a:xfrm>
            <a:off x="7411954" y="5917663"/>
            <a:ext cx="1137526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Hello World</a:t>
            </a:r>
          </a:p>
        </p:txBody>
      </p:sp>
      <p:pic>
        <p:nvPicPr>
          <p:cNvPr id="34" name="Picture 6" descr="Audio Musik Sfa Jazz - Kostenlose Vektorgrafik auf Pixabay">
            <a:extLst>
              <a:ext uri="{FF2B5EF4-FFF2-40B4-BE49-F238E27FC236}">
                <a16:creationId xmlns:a16="http://schemas.microsoft.com/office/drawing/2014/main" id="{EB5C8DB1-98B0-4BC7-8EB6-D901965F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153" y="5502838"/>
            <a:ext cx="1715748" cy="8296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2416175-867F-48C2-99BB-D30B2427E3E7}"/>
              </a:ext>
            </a:extLst>
          </p:cNvPr>
          <p:cNvSpPr txBox="1"/>
          <p:nvPr/>
        </p:nvSpPr>
        <p:spPr>
          <a:xfrm>
            <a:off x="4816482" y="5024934"/>
            <a:ext cx="1137526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Hello World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A35A455-52E8-46F2-9C24-C467FD8C1A30}"/>
              </a:ext>
            </a:extLst>
          </p:cNvPr>
          <p:cNvSpPr/>
          <p:nvPr/>
        </p:nvSpPr>
        <p:spPr bwMode="auto">
          <a:xfrm rot="5400000">
            <a:off x="5229698" y="5201237"/>
            <a:ext cx="226077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A7C3056-F728-435D-BDE4-FE915473FB20}"/>
              </a:ext>
            </a:extLst>
          </p:cNvPr>
          <p:cNvSpPr/>
          <p:nvPr/>
        </p:nvSpPr>
        <p:spPr bwMode="auto">
          <a:xfrm rot="5400000">
            <a:off x="7867678" y="5618227"/>
            <a:ext cx="226077" cy="525409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5600E45-F82E-4489-B2EB-9EAE3486C473}"/>
              </a:ext>
            </a:extLst>
          </p:cNvPr>
          <p:cNvSpPr/>
          <p:nvPr/>
        </p:nvSpPr>
        <p:spPr>
          <a:xfrm>
            <a:off x="10218419" y="3460831"/>
            <a:ext cx="1892199" cy="471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7EAB2B-9A74-406F-AD49-1E19F9B59B0F}"/>
              </a:ext>
            </a:extLst>
          </p:cNvPr>
          <p:cNvSpPr txBox="1"/>
          <p:nvPr/>
        </p:nvSpPr>
        <p:spPr>
          <a:xfrm>
            <a:off x="5469972" y="474620"/>
            <a:ext cx="5506379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Modern AI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drives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cutting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edge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in Natural Language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84D944-A9F1-48E4-81E5-8410D133D89B}"/>
              </a:ext>
            </a:extLst>
          </p:cNvPr>
          <p:cNvSpPr/>
          <p:nvPr/>
        </p:nvSpPr>
        <p:spPr bwMode="auto">
          <a:xfrm>
            <a:off x="853031" y="2078711"/>
            <a:ext cx="3312979" cy="2256060"/>
          </a:xfrm>
          <a:prstGeom prst="rect">
            <a:avLst/>
          </a:prstGeom>
          <a:solidFill>
            <a:srgbClr val="7F7F7F">
              <a:alpha val="50196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9FD0F2-AC34-4E6B-858E-7FA39A755879}"/>
              </a:ext>
            </a:extLst>
          </p:cNvPr>
          <p:cNvSpPr/>
          <p:nvPr/>
        </p:nvSpPr>
        <p:spPr bwMode="auto">
          <a:xfrm>
            <a:off x="853031" y="4319583"/>
            <a:ext cx="3312979" cy="2256060"/>
          </a:xfrm>
          <a:prstGeom prst="rect">
            <a:avLst/>
          </a:prstGeom>
          <a:solidFill>
            <a:srgbClr val="7F7F7F">
              <a:alpha val="50196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291BE7-C163-4AF4-A892-C7C7C1124402}"/>
              </a:ext>
            </a:extLst>
          </p:cNvPr>
          <p:cNvSpPr/>
          <p:nvPr/>
        </p:nvSpPr>
        <p:spPr bwMode="auto">
          <a:xfrm>
            <a:off x="4156833" y="4317617"/>
            <a:ext cx="2625525" cy="2256060"/>
          </a:xfrm>
          <a:prstGeom prst="rect">
            <a:avLst/>
          </a:prstGeom>
          <a:solidFill>
            <a:srgbClr val="7F7F7F">
              <a:alpha val="50196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95E401-360C-41DD-BA67-95676B6CB94A}"/>
              </a:ext>
            </a:extLst>
          </p:cNvPr>
          <p:cNvSpPr/>
          <p:nvPr/>
        </p:nvSpPr>
        <p:spPr bwMode="auto">
          <a:xfrm>
            <a:off x="6773181" y="4317617"/>
            <a:ext cx="3312979" cy="2256060"/>
          </a:xfrm>
          <a:prstGeom prst="rect">
            <a:avLst/>
          </a:prstGeom>
          <a:solidFill>
            <a:srgbClr val="7F7F7F">
              <a:alpha val="50196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0DBF10-D2BA-46FB-9399-14A29F7D83BF}"/>
              </a:ext>
            </a:extLst>
          </p:cNvPr>
          <p:cNvSpPr/>
          <p:nvPr/>
        </p:nvSpPr>
        <p:spPr bwMode="auto">
          <a:xfrm>
            <a:off x="6778780" y="2070648"/>
            <a:ext cx="3312979" cy="2256060"/>
          </a:xfrm>
          <a:prstGeom prst="rect">
            <a:avLst/>
          </a:prstGeom>
          <a:solidFill>
            <a:srgbClr val="7F7F7F">
              <a:alpha val="50196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B7E5C4F-C647-4AC6-AC73-61F58FE68373}"/>
              </a:ext>
            </a:extLst>
          </p:cNvPr>
          <p:cNvSpPr/>
          <p:nvPr/>
        </p:nvSpPr>
        <p:spPr>
          <a:xfrm>
            <a:off x="3699097" y="1544039"/>
            <a:ext cx="3632001" cy="30586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48FE31-2663-4DC9-9464-F9E74D3E4B07}"/>
              </a:ext>
            </a:extLst>
          </p:cNvPr>
          <p:cNvSpPr/>
          <p:nvPr/>
        </p:nvSpPr>
        <p:spPr>
          <a:xfrm>
            <a:off x="3892581" y="1748392"/>
            <a:ext cx="3250148" cy="853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Text 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AFDD4-BA22-453C-AE1C-8BA74F9E54EB}"/>
              </a:ext>
            </a:extLst>
          </p:cNvPr>
          <p:cNvSpPr txBox="1"/>
          <p:nvPr/>
        </p:nvSpPr>
        <p:spPr>
          <a:xfrm>
            <a:off x="4156834" y="2747833"/>
            <a:ext cx="2625524" cy="1433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2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„Dear Customer, </a:t>
            </a:r>
          </a:p>
          <a:p>
            <a:pPr algn="l">
              <a:spcBef>
                <a:spcPts val="1100"/>
              </a:spcBef>
            </a:pPr>
            <a:r>
              <a:rPr lang="de-DE" sz="2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Thank</a:t>
            </a:r>
            <a:r>
              <a:rPr lang="de-DE" sz="2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… </a:t>
            </a:r>
            <a:r>
              <a:rPr lang="de-DE" sz="2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you</a:t>
            </a:r>
            <a:r>
              <a:rPr lang="de-DE" sz="2400" i="1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2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for</a:t>
            </a:r>
            <a:r>
              <a:rPr lang="de-DE" sz="2400" i="1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2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your</a:t>
            </a:r>
            <a:r>
              <a:rPr lang="de-DE" sz="2400" i="1" dirty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 </a:t>
            </a:r>
            <a:r>
              <a:rPr lang="de-DE" sz="2400" i="1" dirty="0" err="1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rPr>
              <a:t>feedback</a:t>
            </a:r>
            <a:r>
              <a:rPr lang="de-DE" sz="2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“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A6FF63-177C-4F62-BA4B-3BA1CD982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093" y="4426319"/>
            <a:ext cx="2066473" cy="1114460"/>
          </a:xfrm>
          <a:prstGeom prst="rect">
            <a:avLst/>
          </a:prstGeom>
        </p:spPr>
      </p:pic>
      <p:pic>
        <p:nvPicPr>
          <p:cNvPr id="1028" name="Picture 4" descr="Copilot: GitHub's AI Tool Speeds Up Development, but Comes with Risks -  Rewind">
            <a:extLst>
              <a:ext uri="{FF2B5EF4-FFF2-40B4-BE49-F238E27FC236}">
                <a16:creationId xmlns:a16="http://schemas.microsoft.com/office/drawing/2014/main" id="{6D386124-7343-4E38-BC2A-F298C7141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61" y="4301097"/>
            <a:ext cx="1939640" cy="10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Create a GPT-3 API for your Next Project - Hackster.io">
            <a:extLst>
              <a:ext uri="{FF2B5EF4-FFF2-40B4-BE49-F238E27FC236}">
                <a16:creationId xmlns:a16="http://schemas.microsoft.com/office/drawing/2014/main" id="{3898132D-F89E-4909-834D-79B97D8A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90" y="3302325"/>
            <a:ext cx="1417706" cy="10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D6F20BF-764E-459C-8916-FB819BCF8533}"/>
              </a:ext>
            </a:extLst>
          </p:cNvPr>
          <p:cNvSpPr/>
          <p:nvPr/>
        </p:nvSpPr>
        <p:spPr bwMode="auto">
          <a:xfrm rot="1020469">
            <a:off x="7373622" y="1131640"/>
            <a:ext cx="1481245" cy="18002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Transformer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based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generator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models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making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enormous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progress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sym typeface="Wingdings" panose="05000000000000000000" pitchFamily="2" charset="2"/>
              </a:rPr>
              <a:t>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sym typeface="Wingdings" panose="05000000000000000000" pitchFamily="2" charset="2"/>
              </a:rPr>
              <a:t>taking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sym typeface="Wingdings" panose="05000000000000000000" pitchFamily="2" charset="2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sym typeface="Wingdings" panose="05000000000000000000" pitchFamily="2" charset="2"/>
              </a:rPr>
              <a:t>over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sym typeface="Wingdings" panose="05000000000000000000" pitchFamily="2" charset="2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sym typeface="Wingdings" panose="05000000000000000000" pitchFamily="2" charset="2"/>
              </a:rPr>
              <a:t>many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sym typeface="Wingdings" panose="05000000000000000000" pitchFamily="2" charset="2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sym typeface="Wingdings" panose="05000000000000000000" pitchFamily="2" charset="2"/>
              </a:rPr>
              <a:t>tasks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2E02A5-A389-466F-83C2-55FE9F966F86}"/>
              </a:ext>
            </a:extLst>
          </p:cNvPr>
          <p:cNvSpPr/>
          <p:nvPr/>
        </p:nvSpPr>
        <p:spPr bwMode="auto">
          <a:xfrm>
            <a:off x="9085761" y="2111264"/>
            <a:ext cx="1547002" cy="6988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Almost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becoming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scary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:-/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CA7D74-8936-46D7-B9B5-7B3B7A343BEC}"/>
              </a:ext>
            </a:extLst>
          </p:cNvPr>
          <p:cNvSpPr/>
          <p:nvPr/>
        </p:nvSpPr>
        <p:spPr bwMode="auto">
          <a:xfrm>
            <a:off x="8664603" y="2285426"/>
            <a:ext cx="465578" cy="478959"/>
          </a:xfrm>
          <a:prstGeom prst="rightArrow">
            <a:avLst/>
          </a:prstGeom>
          <a:solidFill>
            <a:srgbClr val="7F7F7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1EC2DC5-D71C-4430-ADDC-0D707810A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42301">
            <a:off x="369029" y="2066959"/>
            <a:ext cx="2667070" cy="30644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CB37D8-4C02-41C1-9FFF-2F1617E0E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74232">
            <a:off x="5558526" y="5202367"/>
            <a:ext cx="2242516" cy="103961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9528A6F-562F-4045-A1BA-3E6A6FB64F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8302" y="4658950"/>
            <a:ext cx="3248631" cy="1214153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C118883-2D1B-439F-8D1F-CB289730E9BF}"/>
              </a:ext>
            </a:extLst>
          </p:cNvPr>
          <p:cNvSpPr/>
          <p:nvPr/>
        </p:nvSpPr>
        <p:spPr>
          <a:xfrm rot="569523">
            <a:off x="9873267" y="5868740"/>
            <a:ext cx="1289983" cy="336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=~ 10 </a:t>
            </a:r>
            <a:r>
              <a:rPr lang="de-DE" sz="1100" dirty="0" err="1">
                <a:solidFill>
                  <a:schemeClr val="bg1"/>
                </a:solidFill>
              </a:rPr>
              <a:t>Mio</a:t>
            </a:r>
            <a:r>
              <a:rPr lang="de-DE" sz="1100" dirty="0">
                <a:solidFill>
                  <a:schemeClr val="bg1"/>
                </a:solidFill>
              </a:rPr>
              <a:t> large Books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F797A84-BFA3-42F2-B189-0591AFBC5045}"/>
              </a:ext>
            </a:extLst>
          </p:cNvPr>
          <p:cNvSpPr/>
          <p:nvPr/>
        </p:nvSpPr>
        <p:spPr>
          <a:xfrm rot="569523">
            <a:off x="9987771" y="6221784"/>
            <a:ext cx="1289983" cy="336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=~ </a:t>
            </a:r>
            <a:r>
              <a:rPr lang="de-DE" sz="1100" dirty="0" err="1">
                <a:solidFill>
                  <a:schemeClr val="bg1"/>
                </a:solidFill>
              </a:rPr>
              <a:t>from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munich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to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rome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E3541E9-BE74-4A1F-B4A6-A680159A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54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A0900D-12D0-424C-BB06-A0BB8B56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819656"/>
          </a:xfrm>
        </p:spPr>
        <p:txBody>
          <a:bodyPr/>
          <a:lstStyle/>
          <a:p>
            <a:r>
              <a:rPr lang="de-DE" sz="4800" b="1" dirty="0"/>
              <a:t>GPT 3 live </a:t>
            </a:r>
            <a:r>
              <a:rPr lang="de-DE" sz="4800" b="1" dirty="0" err="1"/>
              <a:t>demo</a:t>
            </a:r>
            <a:br>
              <a:rPr lang="de-DE" sz="4800" b="1" dirty="0"/>
            </a:br>
            <a:br>
              <a:rPr lang="de-DE" sz="4800" b="1" dirty="0"/>
            </a:br>
            <a:br>
              <a:rPr lang="de-DE" sz="4800" b="1" dirty="0"/>
            </a:br>
            <a:br>
              <a:rPr lang="de-DE" sz="4800" b="1" dirty="0"/>
            </a:br>
            <a:br>
              <a:rPr lang="en-US" sz="4800" b="1" i="0" dirty="0">
                <a:solidFill>
                  <a:srgbClr val="000000"/>
                </a:solidFill>
                <a:effectLst/>
                <a:latin typeface="var(--serif)"/>
              </a:rPr>
            </a:br>
            <a:br>
              <a:rPr lang="en-US" sz="4800" b="1" i="0" dirty="0">
                <a:solidFill>
                  <a:srgbClr val="000000"/>
                </a:solidFill>
                <a:effectLst/>
                <a:latin typeface="var(--serif)"/>
              </a:rPr>
            </a:br>
            <a:endParaRPr lang="de-DE" sz="48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36682C-7793-4520-BB0A-C474C28E8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r>
              <a:rPr lang="de-DE" dirty="0"/>
              <a:t>https://beta.openai.com/playground?model=text-davinci-002</a:t>
            </a:r>
            <a:br>
              <a:rPr lang="de-DE" dirty="0"/>
            </a:br>
            <a:endParaRPr lang="de-DE" dirty="0"/>
          </a:p>
          <a:p>
            <a:br>
              <a:rPr lang="de-DE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var(--serif)"/>
              </a:rPr>
              <a:t>chat</a:t>
            </a:r>
          </a:p>
          <a:p>
            <a:r>
              <a:rPr lang="en-US" dirty="0" err="1">
                <a:solidFill>
                  <a:srgbClr val="000000"/>
                </a:solidFill>
                <a:latin typeface="var(--serif)"/>
              </a:rPr>
              <a:t>Tldr</a:t>
            </a:r>
            <a:r>
              <a:rPr lang="en-US" dirty="0">
                <a:solidFill>
                  <a:srgbClr val="000000"/>
                </a:solidFill>
                <a:latin typeface="var(--serif)"/>
              </a:rPr>
              <a:t> (https://www.ibm.com/docs/en/cloud-paks/cp-data/4.5.x?topic=overview)</a:t>
            </a:r>
          </a:p>
          <a:p>
            <a:r>
              <a:rPr lang="en-US" dirty="0">
                <a:solidFill>
                  <a:srgbClr val="000000"/>
                </a:solidFill>
                <a:latin typeface="var(--serif)"/>
              </a:rPr>
              <a:t>Code completion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AD513-E1F0-406B-93B5-A3729BB1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50" y="2087880"/>
            <a:ext cx="4996674" cy="1442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55344-53CC-481E-AB20-0A133626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45" y="3796876"/>
            <a:ext cx="4680980" cy="24275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F80D6-92A0-40F7-81DA-2636A53E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55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4D892-EDCE-48B6-9FC2-BECFE7A28CAF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3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C7DA18-D19B-4DD5-8697-B8B7EEB66826}"/>
              </a:ext>
            </a:extLst>
          </p:cNvPr>
          <p:cNvSpPr/>
          <p:nvPr/>
        </p:nvSpPr>
        <p:spPr bwMode="auto">
          <a:xfrm>
            <a:off x="6838948" y="990600"/>
            <a:ext cx="4507232" cy="295656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Collecting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data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46612E-5561-4AD8-9E2B-BEB759B06BC2}"/>
              </a:ext>
            </a:extLst>
          </p:cNvPr>
          <p:cNvSpPr/>
          <p:nvPr/>
        </p:nvSpPr>
        <p:spPr bwMode="auto">
          <a:xfrm>
            <a:off x="3905251" y="1112520"/>
            <a:ext cx="2705100" cy="15011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Data Pipeline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9F189E-B4E5-41C8-A2B3-8A498D17DAC0}"/>
              </a:ext>
            </a:extLst>
          </p:cNvPr>
          <p:cNvSpPr/>
          <p:nvPr/>
        </p:nvSpPr>
        <p:spPr bwMode="auto">
          <a:xfrm>
            <a:off x="3844290" y="5181602"/>
            <a:ext cx="2823209" cy="136398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Infrastructure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55C63E-33A7-4D55-B85A-E5A1AE8BD077}"/>
              </a:ext>
            </a:extLst>
          </p:cNvPr>
          <p:cNvSpPr/>
          <p:nvPr/>
        </p:nvSpPr>
        <p:spPr bwMode="auto">
          <a:xfrm>
            <a:off x="3928114" y="2705101"/>
            <a:ext cx="1283969" cy="114300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Data Surveillance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356071-B4FA-4E00-A0A6-6F82219870A5}"/>
              </a:ext>
            </a:extLst>
          </p:cNvPr>
          <p:cNvSpPr/>
          <p:nvPr/>
        </p:nvSpPr>
        <p:spPr bwMode="auto">
          <a:xfrm>
            <a:off x="3844291" y="3947160"/>
            <a:ext cx="1642112" cy="1143001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ML Model Version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Controll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5816F1-720C-4DA8-A9AA-3CD57AA08B5B}"/>
              </a:ext>
            </a:extLst>
          </p:cNvPr>
          <p:cNvSpPr/>
          <p:nvPr/>
        </p:nvSpPr>
        <p:spPr bwMode="auto">
          <a:xfrm>
            <a:off x="5326382" y="2705101"/>
            <a:ext cx="1283969" cy="114300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Data Version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Controll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91AB5F-BE05-46EE-A20C-7F7F81A857D3}"/>
              </a:ext>
            </a:extLst>
          </p:cNvPr>
          <p:cNvSpPr/>
          <p:nvPr/>
        </p:nvSpPr>
        <p:spPr bwMode="auto">
          <a:xfrm>
            <a:off x="1962153" y="2560321"/>
            <a:ext cx="1752600" cy="25336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Model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Deployment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6C0C3D-A7E3-41CA-99F1-14EDE5FD5BF4}"/>
              </a:ext>
            </a:extLst>
          </p:cNvPr>
          <p:cNvSpPr/>
          <p:nvPr/>
        </p:nvSpPr>
        <p:spPr bwMode="auto">
          <a:xfrm>
            <a:off x="1962153" y="5208273"/>
            <a:ext cx="1752600" cy="5562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Model Surveillance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5EE2D8-0171-42B3-8FD5-998126F21476}"/>
              </a:ext>
            </a:extLst>
          </p:cNvPr>
          <p:cNvSpPr/>
          <p:nvPr/>
        </p:nvSpPr>
        <p:spPr bwMode="auto">
          <a:xfrm>
            <a:off x="5646420" y="4076700"/>
            <a:ext cx="963931" cy="68579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Actual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Machine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Learning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1B3946-1CF8-4CB3-9B56-383A9514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10423978" cy="1351310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spent</a:t>
            </a:r>
            <a:r>
              <a:rPr lang="de-DE" dirty="0"/>
              <a:t> in a </a:t>
            </a:r>
            <a:r>
              <a:rPr lang="de-DE" dirty="0" err="1"/>
              <a:t>typical</a:t>
            </a:r>
            <a:r>
              <a:rPr lang="de-DE" dirty="0"/>
              <a:t> ML Project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5A9976-E808-4B42-9294-21974B5A9180}"/>
              </a:ext>
            </a:extLst>
          </p:cNvPr>
          <p:cNvSpPr/>
          <p:nvPr/>
        </p:nvSpPr>
        <p:spPr bwMode="auto">
          <a:xfrm>
            <a:off x="6838948" y="4011932"/>
            <a:ext cx="1642112" cy="2533649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Cleaning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data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1A9433-2CE6-4677-97DA-417EA23014FF}"/>
              </a:ext>
            </a:extLst>
          </p:cNvPr>
          <p:cNvSpPr/>
          <p:nvPr/>
        </p:nvSpPr>
        <p:spPr bwMode="auto">
          <a:xfrm>
            <a:off x="8549637" y="4011932"/>
            <a:ext cx="2796543" cy="2533648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Annotating</a:t>
            </a: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data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1246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93E7-45AF-4E62-BB7D-D3CC51C8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266973" cy="5726176"/>
          </a:xfrm>
        </p:spPr>
        <p:txBody>
          <a:bodyPr/>
          <a:lstStyle/>
          <a:p>
            <a:r>
              <a:rPr lang="de-DE" sz="4800" dirty="0"/>
              <a:t>IBM Watson </a:t>
            </a:r>
            <a:r>
              <a:rPr lang="de-DE" sz="4800" dirty="0" err="1"/>
              <a:t>Product</a:t>
            </a:r>
            <a:r>
              <a:rPr lang="de-DE" sz="4800" dirty="0"/>
              <a:t> Family</a:t>
            </a:r>
            <a:br>
              <a:rPr lang="de-DE" dirty="0"/>
            </a:br>
            <a:r>
              <a:rPr lang="en-US" dirty="0"/>
              <a:t>Everything</a:t>
            </a:r>
            <a:r>
              <a:rPr lang="de-DE" dirty="0"/>
              <a:t> </a:t>
            </a:r>
            <a:r>
              <a:rPr lang="en-US" dirty="0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AI Journey a </a:t>
            </a:r>
            <a:r>
              <a:rPr lang="de-DE" dirty="0" err="1"/>
              <a:t>success</a:t>
            </a:r>
            <a:r>
              <a:rPr lang="de-DE" dirty="0"/>
              <a:t>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CE39BF-765D-489D-8105-28ECE3246AF7}"/>
              </a:ext>
            </a:extLst>
          </p:cNvPr>
          <p:cNvSpPr/>
          <p:nvPr/>
        </p:nvSpPr>
        <p:spPr bwMode="auto">
          <a:xfrm>
            <a:off x="371824" y="1544039"/>
            <a:ext cx="9519759" cy="5166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83E4E3-3AA7-4DFB-843A-8EEEF1456E34}"/>
              </a:ext>
            </a:extLst>
          </p:cNvPr>
          <p:cNvSpPr/>
          <p:nvPr/>
        </p:nvSpPr>
        <p:spPr bwMode="auto">
          <a:xfrm>
            <a:off x="6015395" y="3123688"/>
            <a:ext cx="3662516" cy="344894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0036865-8F40-416D-B4CF-E0C49F0AA618}"/>
              </a:ext>
            </a:extLst>
          </p:cNvPr>
          <p:cNvSpPr/>
          <p:nvPr/>
        </p:nvSpPr>
        <p:spPr bwMode="auto">
          <a:xfrm>
            <a:off x="530018" y="1681514"/>
            <a:ext cx="5275501" cy="489112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AE1463-E8E7-4F6A-AB74-EDECBF6EE146}"/>
              </a:ext>
            </a:extLst>
          </p:cNvPr>
          <p:cNvSpPr/>
          <p:nvPr/>
        </p:nvSpPr>
        <p:spPr>
          <a:xfrm>
            <a:off x="1696769" y="1851546"/>
            <a:ext cx="3410903" cy="438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>
                <a:solidFill>
                  <a:schemeClr val="bg1"/>
                </a:solidFill>
              </a:rPr>
              <a:t>Natural Language Processing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4EB1EFE-A06A-4605-A123-C56848E0B1B3}"/>
              </a:ext>
            </a:extLst>
          </p:cNvPr>
          <p:cNvSpPr/>
          <p:nvPr/>
        </p:nvSpPr>
        <p:spPr>
          <a:xfrm>
            <a:off x="6932764" y="3219360"/>
            <a:ext cx="1778682" cy="438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AI </a:t>
            </a:r>
            <a:r>
              <a:rPr lang="de-DE" dirty="0" err="1">
                <a:solidFill>
                  <a:schemeClr val="bg1"/>
                </a:solidFill>
              </a:rPr>
              <a:t>Tooling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2E09E-E014-4E7F-8213-0B98B1E7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28" y="2539673"/>
            <a:ext cx="1500397" cy="1209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0B206E-76CF-4924-A2DC-7BE57FAC0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34" y="3771536"/>
            <a:ext cx="1503523" cy="12213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EF51FA-908A-42AB-88B1-04BB24F4B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666" y="2544436"/>
            <a:ext cx="1486108" cy="12050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7D432C-A5F0-47C5-80D8-7057DBD4D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473" y="3762767"/>
            <a:ext cx="1504653" cy="1221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F64783-9D95-4FA7-BAF6-0A5D0E942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27" y="3804495"/>
            <a:ext cx="1500397" cy="1226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5E8B1F-F550-4400-960C-BE0AFFA23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027" y="3804495"/>
            <a:ext cx="1487223" cy="12050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B494EB-C627-4A8B-83C5-D493B3DED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850" y="3782867"/>
            <a:ext cx="1501492" cy="12267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336BE2-CA2C-4D7F-B949-823AE61A8E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127" y="5086182"/>
            <a:ext cx="1500915" cy="12267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CBBFAF-CE1A-4C73-97DF-5EA4277BF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027" y="5064554"/>
            <a:ext cx="1500915" cy="1222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F9CAD8-319E-4487-B3B0-B796A314BB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6850" y="5054339"/>
            <a:ext cx="1500915" cy="12240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C68BC7-716E-4554-91DE-F0E5F13A9C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6434" y="5066019"/>
            <a:ext cx="1503523" cy="12582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FEB5E1-30D4-40D4-8F5E-98A5F19B7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2474" y="5064554"/>
            <a:ext cx="1504653" cy="1225287"/>
          </a:xfrm>
          <a:prstGeom prst="rect">
            <a:avLst/>
          </a:prstGeom>
        </p:spPr>
      </p:pic>
      <p:pic>
        <p:nvPicPr>
          <p:cNvPr id="25" name="Picture 2" descr="OpenShift - Wikipedia">
            <a:extLst>
              <a:ext uri="{FF2B5EF4-FFF2-40B4-BE49-F238E27FC236}">
                <a16:creationId xmlns:a16="http://schemas.microsoft.com/office/drawing/2014/main" id="{0D310925-E047-4D33-B4AE-8E3DF073E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322" y="1606086"/>
            <a:ext cx="1510204" cy="16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B34AB31-74FC-49FC-AE04-1EF01B16B8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65134" y="1525591"/>
            <a:ext cx="1216359" cy="14109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9269DE-73F4-4BEF-BE40-4E05262A5204}"/>
              </a:ext>
            </a:extLst>
          </p:cNvPr>
          <p:cNvSpPr txBox="1"/>
          <p:nvPr/>
        </p:nvSpPr>
        <p:spPr>
          <a:xfrm>
            <a:off x="6154293" y="1890403"/>
            <a:ext cx="1667812" cy="800219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2000" dirty="0">
                <a:solidFill>
                  <a:srgbClr val="005DFF"/>
                </a:solidFill>
                <a:latin typeface="+mn-lt"/>
                <a:ea typeface="Arial" charset="0"/>
                <a:cs typeface="Arial" charset="0"/>
              </a:rPr>
              <a:t>IBM Cloud Pak for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34F00-5364-4E78-84AE-52F41778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370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93E7-45AF-4E62-BB7D-D3CC51C8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266973" cy="5726176"/>
          </a:xfrm>
        </p:spPr>
        <p:txBody>
          <a:bodyPr/>
          <a:lstStyle/>
          <a:p>
            <a:r>
              <a:rPr lang="de-DE" sz="4800" dirty="0"/>
              <a:t>IBM Watson</a:t>
            </a:r>
            <a:br>
              <a:rPr lang="de-DE" dirty="0"/>
            </a:br>
            <a:r>
              <a:rPr lang="de-DE" dirty="0" err="1"/>
              <a:t>most</a:t>
            </a:r>
            <a:r>
              <a:rPr lang="de-DE" dirty="0"/>
              <a:t> sophisticated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enterprise</a:t>
            </a:r>
            <a:r>
              <a:rPr lang="de-DE" dirty="0"/>
              <a:t> grade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427CE-132F-42D5-A7C0-DDA3E971B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34" y="1657376"/>
            <a:ext cx="1880291" cy="1527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6E88E8-5207-44BC-B271-F9BD9C43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3" y="3212460"/>
            <a:ext cx="1881704" cy="152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0C1D5-0751-4E32-BBF2-E70C7D971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34" y="4781831"/>
            <a:ext cx="1880291" cy="157350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90D8A-B1BF-46B9-85CB-449B0A76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58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7AC79-A083-408C-91AC-95D382603A88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A35DF-60C5-4D4B-B24A-E2FCE19844BE}"/>
              </a:ext>
            </a:extLst>
          </p:cNvPr>
          <p:cNvSpPr txBox="1"/>
          <p:nvPr/>
        </p:nvSpPr>
        <p:spPr>
          <a:xfrm>
            <a:off x="2993721" y="2220999"/>
            <a:ext cx="8380564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“Batteries included” environment for teams to build AI solutions on dat</a:t>
            </a:r>
            <a:r>
              <a:rPr lang="en-US" sz="1400" dirty="0">
                <a:ea typeface="Arial" charset="0"/>
                <a:cs typeface="Arial" charset="0"/>
              </a:rPr>
              <a:t>a from all sources of the company.</a:t>
            </a:r>
            <a:endParaRPr lang="en-US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3CB55-FA80-49F5-B4B9-0D9CE35981F5}"/>
              </a:ext>
            </a:extLst>
          </p:cNvPr>
          <p:cNvSpPr txBox="1"/>
          <p:nvPr/>
        </p:nvSpPr>
        <p:spPr>
          <a:xfrm>
            <a:off x="2993721" y="3707589"/>
            <a:ext cx="3172407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Deploy your ML models the right way!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9B1D3-5BF8-4627-822F-C7416CF18BEE}"/>
              </a:ext>
            </a:extLst>
          </p:cNvPr>
          <p:cNvSpPr txBox="1"/>
          <p:nvPr/>
        </p:nvSpPr>
        <p:spPr>
          <a:xfrm>
            <a:off x="2993721" y="5312158"/>
            <a:ext cx="5137945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en-US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Detect unfair bias in your models before a tech journalist does!</a:t>
            </a:r>
          </a:p>
        </p:txBody>
      </p:sp>
    </p:spTree>
    <p:extLst>
      <p:ext uri="{BB962C8B-B14F-4D97-AF65-F5344CB8AC3E}">
        <p14:creationId xmlns:p14="http://schemas.microsoft.com/office/powerpoint/2010/main" val="1752336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AD48B-1995-4FEB-9DF4-09C601D62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34" y="1976086"/>
            <a:ext cx="9874293" cy="401831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sz="2400" dirty="0"/>
              <a:t>AI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fun</a:t>
            </a:r>
            <a:r>
              <a:rPr lang="de-DE" sz="2400" dirty="0"/>
              <a:t>! The </a:t>
            </a:r>
            <a:r>
              <a:rPr lang="de-DE" sz="2400" dirty="0" err="1"/>
              <a:t>basic</a:t>
            </a:r>
            <a:r>
              <a:rPr lang="de-DE" sz="2400" dirty="0"/>
              <a:t> </a:t>
            </a:r>
            <a:r>
              <a:rPr lang="de-DE" sz="2400" dirty="0" err="1"/>
              <a:t>principles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simple but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magic</a:t>
            </a:r>
            <a:r>
              <a:rPr lang="de-DE" sz="2400" dirty="0"/>
              <a:t>.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breathtaking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achievments</a:t>
            </a:r>
            <a:r>
              <a:rPr lang="de-DE" sz="2400" dirty="0"/>
              <a:t> </a:t>
            </a:r>
            <a:r>
              <a:rPr lang="de-DE" sz="2400" dirty="0" err="1"/>
              <a:t>every</a:t>
            </a:r>
            <a:r>
              <a:rPr lang="de-DE" sz="2400" dirty="0"/>
              <a:t> </a:t>
            </a:r>
            <a:r>
              <a:rPr lang="de-DE" sz="2400" dirty="0" err="1"/>
              <a:t>month</a:t>
            </a:r>
            <a:r>
              <a:rPr lang="de-DE" sz="2400" dirty="0"/>
              <a:t> just </a:t>
            </a:r>
            <a:r>
              <a:rPr lang="de-DE" sz="2400" dirty="0" err="1"/>
              <a:t>waiting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monetized</a:t>
            </a:r>
            <a:r>
              <a:rPr lang="de-DE" sz="2400" dirty="0"/>
              <a:t>. TRY THEM OUT YOURSELF!!!</a:t>
            </a:r>
          </a:p>
          <a:p>
            <a:pPr marL="342900" indent="-342900">
              <a:buFontTx/>
              <a:buChar char="-"/>
            </a:pPr>
            <a:endParaRPr lang="de-DE" sz="2400" dirty="0"/>
          </a:p>
          <a:p>
            <a:pPr marL="342900" indent="-342900">
              <a:buFontTx/>
              <a:buChar char="-"/>
            </a:pPr>
            <a:r>
              <a:rPr lang="de-DE" sz="2400" dirty="0"/>
              <a:t>IBM </a:t>
            </a:r>
            <a:r>
              <a:rPr lang="de-DE" sz="2400" dirty="0" err="1"/>
              <a:t>offers</a:t>
            </a:r>
            <a:r>
              <a:rPr lang="de-DE" sz="2400" dirty="0"/>
              <a:t> </a:t>
            </a:r>
            <a:r>
              <a:rPr lang="de-DE" sz="2400" dirty="0" err="1"/>
              <a:t>great</a:t>
            </a:r>
            <a:r>
              <a:rPr lang="de-DE" sz="2400" dirty="0"/>
              <a:t> </a:t>
            </a:r>
            <a:r>
              <a:rPr lang="de-DE" sz="2400" dirty="0" err="1"/>
              <a:t>tools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all </a:t>
            </a:r>
            <a:r>
              <a:rPr lang="de-DE" sz="2400" dirty="0" err="1"/>
              <a:t>your</a:t>
            </a:r>
            <a:r>
              <a:rPr lang="de-DE" sz="2400" dirty="0"/>
              <a:t> AI </a:t>
            </a:r>
            <a:r>
              <a:rPr lang="de-DE" sz="2400" dirty="0" err="1"/>
              <a:t>needs</a:t>
            </a:r>
            <a:r>
              <a:rPr lang="de-DE" sz="2400" dirty="0"/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B8F622-B69D-4EBF-B442-69EB49AD78DA}"/>
              </a:ext>
            </a:extLst>
          </p:cNvPr>
          <p:cNvSpPr/>
          <p:nvPr/>
        </p:nvSpPr>
        <p:spPr>
          <a:xfrm>
            <a:off x="530018" y="439634"/>
            <a:ext cx="2333502" cy="1104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Key Take </a:t>
            </a:r>
            <a:r>
              <a:rPr lang="de-DE" dirty="0" err="1">
                <a:solidFill>
                  <a:schemeClr val="bg1"/>
                </a:solidFill>
              </a:rPr>
              <a:t>Aways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0E89C-16C8-427C-BC95-4596E0BF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53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2B6E-39B0-4F73-A523-FEB0B31C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tx1"/>
                </a:solidFill>
              </a:rPr>
              <a:t>Historical </a:t>
            </a:r>
            <a:r>
              <a:rPr lang="de-DE" sz="3200" dirty="0" err="1">
                <a:solidFill>
                  <a:schemeClr val="tx1"/>
                </a:solidFill>
              </a:rPr>
              <a:t>Overview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CD502-89F9-4AB9-8A3F-01CBAC103104}"/>
              </a:ext>
            </a:extLst>
          </p:cNvPr>
          <p:cNvSpPr txBox="1"/>
          <p:nvPr/>
        </p:nvSpPr>
        <p:spPr>
          <a:xfrm>
            <a:off x="4926107" y="1116650"/>
            <a:ext cx="6242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12" name="Rechteck 34">
            <a:extLst>
              <a:ext uri="{FF2B5EF4-FFF2-40B4-BE49-F238E27FC236}">
                <a16:creationId xmlns:a16="http://schemas.microsoft.com/office/drawing/2014/main" id="{84247D3F-9B7A-417D-9C61-48522F45C0C4}"/>
              </a:ext>
            </a:extLst>
          </p:cNvPr>
          <p:cNvSpPr/>
          <p:nvPr/>
        </p:nvSpPr>
        <p:spPr>
          <a:xfrm>
            <a:off x="359303" y="1716815"/>
            <a:ext cx="11601191" cy="401662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36">
            <a:extLst>
              <a:ext uri="{FF2B5EF4-FFF2-40B4-BE49-F238E27FC236}">
                <a16:creationId xmlns:a16="http://schemas.microsoft.com/office/drawing/2014/main" id="{76917744-3EE6-4DBF-8B5B-3923B7057CDE}"/>
              </a:ext>
            </a:extLst>
          </p:cNvPr>
          <p:cNvSpPr txBox="1"/>
          <p:nvPr/>
        </p:nvSpPr>
        <p:spPr>
          <a:xfrm>
            <a:off x="595479" y="1928083"/>
            <a:ext cx="7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Artificial</a:t>
            </a:r>
            <a:r>
              <a:rPr lang="de-DE" sz="2400" b="1" dirty="0"/>
              <a:t> Intelligence</a:t>
            </a:r>
            <a:endParaRPr lang="de-DE" sz="2400" i="1" dirty="0"/>
          </a:p>
        </p:txBody>
      </p:sp>
      <p:sp>
        <p:nvSpPr>
          <p:cNvPr id="14" name="Rechteck 42">
            <a:extLst>
              <a:ext uri="{FF2B5EF4-FFF2-40B4-BE49-F238E27FC236}">
                <a16:creationId xmlns:a16="http://schemas.microsoft.com/office/drawing/2014/main" id="{196A17DC-CDDE-427D-95ED-D8D97978EF6F}"/>
              </a:ext>
            </a:extLst>
          </p:cNvPr>
          <p:cNvSpPr/>
          <p:nvPr/>
        </p:nvSpPr>
        <p:spPr>
          <a:xfrm>
            <a:off x="3723767" y="2473556"/>
            <a:ext cx="8236727" cy="3232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43">
            <a:extLst>
              <a:ext uri="{FF2B5EF4-FFF2-40B4-BE49-F238E27FC236}">
                <a16:creationId xmlns:a16="http://schemas.microsoft.com/office/drawing/2014/main" id="{9A78072A-3ED5-444A-A726-98F7E45AFA6D}"/>
              </a:ext>
            </a:extLst>
          </p:cNvPr>
          <p:cNvSpPr/>
          <p:nvPr/>
        </p:nvSpPr>
        <p:spPr>
          <a:xfrm>
            <a:off x="7153897" y="3545674"/>
            <a:ext cx="4806597" cy="21877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44">
            <a:extLst>
              <a:ext uri="{FF2B5EF4-FFF2-40B4-BE49-F238E27FC236}">
                <a16:creationId xmlns:a16="http://schemas.microsoft.com/office/drawing/2014/main" id="{3D3059AB-996B-4C72-8B17-9AB721327797}"/>
              </a:ext>
            </a:extLst>
          </p:cNvPr>
          <p:cNvSpPr txBox="1"/>
          <p:nvPr/>
        </p:nvSpPr>
        <p:spPr>
          <a:xfrm>
            <a:off x="3887886" y="2547950"/>
            <a:ext cx="657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Machine</a:t>
            </a:r>
            <a:r>
              <a:rPr lang="de-DE" sz="2400" b="1" dirty="0"/>
              <a:t> Learning</a:t>
            </a:r>
            <a:endParaRPr lang="de-DE" sz="2400" i="1" dirty="0"/>
          </a:p>
        </p:txBody>
      </p:sp>
      <p:cxnSp>
        <p:nvCxnSpPr>
          <p:cNvPr id="17" name="Gerade Verbindung mit Pfeil 4">
            <a:extLst>
              <a:ext uri="{FF2B5EF4-FFF2-40B4-BE49-F238E27FC236}">
                <a16:creationId xmlns:a16="http://schemas.microsoft.com/office/drawing/2014/main" id="{F00868C0-9C71-4E73-AA5D-B27A96AC112E}"/>
              </a:ext>
            </a:extLst>
          </p:cNvPr>
          <p:cNvCxnSpPr>
            <a:cxnSpLocks/>
          </p:cNvCxnSpPr>
          <p:nvPr/>
        </p:nvCxnSpPr>
        <p:spPr>
          <a:xfrm>
            <a:off x="359303" y="5733437"/>
            <a:ext cx="1142772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7">
            <a:extLst>
              <a:ext uri="{FF2B5EF4-FFF2-40B4-BE49-F238E27FC236}">
                <a16:creationId xmlns:a16="http://schemas.microsoft.com/office/drawing/2014/main" id="{F1AE21E4-7261-43A7-89F9-D9715E3113FB}"/>
              </a:ext>
            </a:extLst>
          </p:cNvPr>
          <p:cNvCxnSpPr>
            <a:cxnSpLocks/>
          </p:cNvCxnSpPr>
          <p:nvPr/>
        </p:nvCxnSpPr>
        <p:spPr>
          <a:xfrm>
            <a:off x="964482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9">
            <a:extLst>
              <a:ext uri="{FF2B5EF4-FFF2-40B4-BE49-F238E27FC236}">
                <a16:creationId xmlns:a16="http://schemas.microsoft.com/office/drawing/2014/main" id="{541663BC-7F52-49DD-AA5C-0B1270D85BE7}"/>
              </a:ext>
            </a:extLst>
          </p:cNvPr>
          <p:cNvCxnSpPr>
            <a:cxnSpLocks/>
          </p:cNvCxnSpPr>
          <p:nvPr/>
        </p:nvCxnSpPr>
        <p:spPr>
          <a:xfrm>
            <a:off x="1955986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2">
            <a:extLst>
              <a:ext uri="{FF2B5EF4-FFF2-40B4-BE49-F238E27FC236}">
                <a16:creationId xmlns:a16="http://schemas.microsoft.com/office/drawing/2014/main" id="{1F2B407B-99F4-43D6-82C0-90F6AC670791}"/>
              </a:ext>
            </a:extLst>
          </p:cNvPr>
          <p:cNvCxnSpPr>
            <a:cxnSpLocks/>
          </p:cNvCxnSpPr>
          <p:nvPr/>
        </p:nvCxnSpPr>
        <p:spPr>
          <a:xfrm>
            <a:off x="2947490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13">
            <a:extLst>
              <a:ext uri="{FF2B5EF4-FFF2-40B4-BE49-F238E27FC236}">
                <a16:creationId xmlns:a16="http://schemas.microsoft.com/office/drawing/2014/main" id="{404F3BFD-0C51-493B-B78D-B6DED327B925}"/>
              </a:ext>
            </a:extLst>
          </p:cNvPr>
          <p:cNvCxnSpPr>
            <a:cxnSpLocks/>
          </p:cNvCxnSpPr>
          <p:nvPr/>
        </p:nvCxnSpPr>
        <p:spPr>
          <a:xfrm>
            <a:off x="3938995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14">
            <a:extLst>
              <a:ext uri="{FF2B5EF4-FFF2-40B4-BE49-F238E27FC236}">
                <a16:creationId xmlns:a16="http://schemas.microsoft.com/office/drawing/2014/main" id="{799FFE99-F1AF-43CE-9D7C-2066A21522D2}"/>
              </a:ext>
            </a:extLst>
          </p:cNvPr>
          <p:cNvCxnSpPr>
            <a:cxnSpLocks/>
          </p:cNvCxnSpPr>
          <p:nvPr/>
        </p:nvCxnSpPr>
        <p:spPr>
          <a:xfrm>
            <a:off x="4930499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15">
            <a:extLst>
              <a:ext uri="{FF2B5EF4-FFF2-40B4-BE49-F238E27FC236}">
                <a16:creationId xmlns:a16="http://schemas.microsoft.com/office/drawing/2014/main" id="{75D44BDA-1A39-4068-B9D4-583B1BFE523C}"/>
              </a:ext>
            </a:extLst>
          </p:cNvPr>
          <p:cNvCxnSpPr>
            <a:cxnSpLocks/>
          </p:cNvCxnSpPr>
          <p:nvPr/>
        </p:nvCxnSpPr>
        <p:spPr>
          <a:xfrm>
            <a:off x="5922003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16">
            <a:extLst>
              <a:ext uri="{FF2B5EF4-FFF2-40B4-BE49-F238E27FC236}">
                <a16:creationId xmlns:a16="http://schemas.microsoft.com/office/drawing/2014/main" id="{56E8C4AE-EA1C-4C5A-B8D3-D4313B1F9DB0}"/>
              </a:ext>
            </a:extLst>
          </p:cNvPr>
          <p:cNvCxnSpPr>
            <a:cxnSpLocks/>
          </p:cNvCxnSpPr>
          <p:nvPr/>
        </p:nvCxnSpPr>
        <p:spPr>
          <a:xfrm>
            <a:off x="6913509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17">
            <a:extLst>
              <a:ext uri="{FF2B5EF4-FFF2-40B4-BE49-F238E27FC236}">
                <a16:creationId xmlns:a16="http://schemas.microsoft.com/office/drawing/2014/main" id="{887646FF-67B2-4453-B7B7-22506458CF4F}"/>
              </a:ext>
            </a:extLst>
          </p:cNvPr>
          <p:cNvCxnSpPr>
            <a:cxnSpLocks/>
          </p:cNvCxnSpPr>
          <p:nvPr/>
        </p:nvCxnSpPr>
        <p:spPr>
          <a:xfrm>
            <a:off x="7905014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6">
            <a:extLst>
              <a:ext uri="{FF2B5EF4-FFF2-40B4-BE49-F238E27FC236}">
                <a16:creationId xmlns:a16="http://schemas.microsoft.com/office/drawing/2014/main" id="{2E224EBB-7DA0-4B9E-BC34-7140F5C95F33}"/>
              </a:ext>
            </a:extLst>
          </p:cNvPr>
          <p:cNvSpPr txBox="1"/>
          <p:nvPr/>
        </p:nvSpPr>
        <p:spPr>
          <a:xfrm>
            <a:off x="69356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1950</a:t>
            </a:r>
          </a:p>
        </p:txBody>
      </p:sp>
      <p:sp>
        <p:nvSpPr>
          <p:cNvPr id="27" name="Textfeld 27">
            <a:extLst>
              <a:ext uri="{FF2B5EF4-FFF2-40B4-BE49-F238E27FC236}">
                <a16:creationId xmlns:a16="http://schemas.microsoft.com/office/drawing/2014/main" id="{E05177E9-F92D-4B78-91BE-4D7E18FAB115}"/>
              </a:ext>
            </a:extLst>
          </p:cNvPr>
          <p:cNvSpPr txBox="1"/>
          <p:nvPr/>
        </p:nvSpPr>
        <p:spPr>
          <a:xfrm>
            <a:off x="1695885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1960</a:t>
            </a:r>
            <a:endParaRPr lang="de-DE" dirty="0"/>
          </a:p>
        </p:txBody>
      </p:sp>
      <p:sp>
        <p:nvSpPr>
          <p:cNvPr id="28" name="Textfeld 28">
            <a:extLst>
              <a:ext uri="{FF2B5EF4-FFF2-40B4-BE49-F238E27FC236}">
                <a16:creationId xmlns:a16="http://schemas.microsoft.com/office/drawing/2014/main" id="{7C7371F0-8151-4769-8FAC-77FF970A4F3C}"/>
              </a:ext>
            </a:extLst>
          </p:cNvPr>
          <p:cNvSpPr txBox="1"/>
          <p:nvPr/>
        </p:nvSpPr>
        <p:spPr>
          <a:xfrm>
            <a:off x="2685331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1970</a:t>
            </a:r>
          </a:p>
        </p:txBody>
      </p:sp>
      <p:sp>
        <p:nvSpPr>
          <p:cNvPr id="29" name="Textfeld 29">
            <a:extLst>
              <a:ext uri="{FF2B5EF4-FFF2-40B4-BE49-F238E27FC236}">
                <a16:creationId xmlns:a16="http://schemas.microsoft.com/office/drawing/2014/main" id="{0B567CD4-A58D-40D3-B7ED-176602F6E434}"/>
              </a:ext>
            </a:extLst>
          </p:cNvPr>
          <p:cNvSpPr txBox="1"/>
          <p:nvPr/>
        </p:nvSpPr>
        <p:spPr>
          <a:xfrm>
            <a:off x="368765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1980</a:t>
            </a:r>
          </a:p>
        </p:txBody>
      </p:sp>
      <p:sp>
        <p:nvSpPr>
          <p:cNvPr id="30" name="Textfeld 30">
            <a:extLst>
              <a:ext uri="{FF2B5EF4-FFF2-40B4-BE49-F238E27FC236}">
                <a16:creationId xmlns:a16="http://schemas.microsoft.com/office/drawing/2014/main" id="{EEF39175-5F50-4530-A03A-B208E0320381}"/>
              </a:ext>
            </a:extLst>
          </p:cNvPr>
          <p:cNvSpPr txBox="1"/>
          <p:nvPr/>
        </p:nvSpPr>
        <p:spPr>
          <a:xfrm>
            <a:off x="4664091" y="596427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1990</a:t>
            </a:r>
          </a:p>
        </p:txBody>
      </p:sp>
      <p:sp>
        <p:nvSpPr>
          <p:cNvPr id="31" name="Textfeld 31">
            <a:extLst>
              <a:ext uri="{FF2B5EF4-FFF2-40B4-BE49-F238E27FC236}">
                <a16:creationId xmlns:a16="http://schemas.microsoft.com/office/drawing/2014/main" id="{14B8E2D4-8902-4036-9A00-4B3F6D791975}"/>
              </a:ext>
            </a:extLst>
          </p:cNvPr>
          <p:cNvSpPr txBox="1"/>
          <p:nvPr/>
        </p:nvSpPr>
        <p:spPr>
          <a:xfrm>
            <a:off x="566641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2000</a:t>
            </a:r>
          </a:p>
        </p:txBody>
      </p:sp>
      <p:sp>
        <p:nvSpPr>
          <p:cNvPr id="32" name="Textfeld 32">
            <a:extLst>
              <a:ext uri="{FF2B5EF4-FFF2-40B4-BE49-F238E27FC236}">
                <a16:creationId xmlns:a16="http://schemas.microsoft.com/office/drawing/2014/main" id="{2266C215-1FE6-4393-A39C-DFB494D72A69}"/>
              </a:ext>
            </a:extLst>
          </p:cNvPr>
          <p:cNvSpPr txBox="1"/>
          <p:nvPr/>
        </p:nvSpPr>
        <p:spPr>
          <a:xfrm>
            <a:off x="6639256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2010</a:t>
            </a:r>
          </a:p>
        </p:txBody>
      </p:sp>
      <p:sp>
        <p:nvSpPr>
          <p:cNvPr id="33" name="Textfeld 33">
            <a:extLst>
              <a:ext uri="{FF2B5EF4-FFF2-40B4-BE49-F238E27FC236}">
                <a16:creationId xmlns:a16="http://schemas.microsoft.com/office/drawing/2014/main" id="{4489E7D1-6B76-42F4-A531-F6EED73188F8}"/>
              </a:ext>
            </a:extLst>
          </p:cNvPr>
          <p:cNvSpPr txBox="1"/>
          <p:nvPr/>
        </p:nvSpPr>
        <p:spPr>
          <a:xfrm>
            <a:off x="7638475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2020</a:t>
            </a:r>
          </a:p>
        </p:txBody>
      </p:sp>
      <p:cxnSp>
        <p:nvCxnSpPr>
          <p:cNvPr id="34" name="Gerader Verbinder 39">
            <a:extLst>
              <a:ext uri="{FF2B5EF4-FFF2-40B4-BE49-F238E27FC236}">
                <a16:creationId xmlns:a16="http://schemas.microsoft.com/office/drawing/2014/main" id="{6545636E-2E85-4F55-AAA7-48A8986B6A36}"/>
              </a:ext>
            </a:extLst>
          </p:cNvPr>
          <p:cNvCxnSpPr>
            <a:cxnSpLocks/>
          </p:cNvCxnSpPr>
          <p:nvPr/>
        </p:nvCxnSpPr>
        <p:spPr>
          <a:xfrm>
            <a:off x="8769912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40">
            <a:extLst>
              <a:ext uri="{FF2B5EF4-FFF2-40B4-BE49-F238E27FC236}">
                <a16:creationId xmlns:a16="http://schemas.microsoft.com/office/drawing/2014/main" id="{4C4C5E5E-1B67-4990-BE8A-81E44A6B3EDF}"/>
              </a:ext>
            </a:extLst>
          </p:cNvPr>
          <p:cNvCxnSpPr>
            <a:cxnSpLocks/>
          </p:cNvCxnSpPr>
          <p:nvPr/>
        </p:nvCxnSpPr>
        <p:spPr>
          <a:xfrm>
            <a:off x="9636460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47">
            <a:extLst>
              <a:ext uri="{FF2B5EF4-FFF2-40B4-BE49-F238E27FC236}">
                <a16:creationId xmlns:a16="http://schemas.microsoft.com/office/drawing/2014/main" id="{99DA34E6-9849-4E74-BEF3-519A4ACF983A}"/>
              </a:ext>
            </a:extLst>
          </p:cNvPr>
          <p:cNvCxnSpPr>
            <a:cxnSpLocks/>
          </p:cNvCxnSpPr>
          <p:nvPr/>
        </p:nvCxnSpPr>
        <p:spPr>
          <a:xfrm>
            <a:off x="10460506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48">
            <a:extLst>
              <a:ext uri="{FF2B5EF4-FFF2-40B4-BE49-F238E27FC236}">
                <a16:creationId xmlns:a16="http://schemas.microsoft.com/office/drawing/2014/main" id="{F02ADC40-E5F1-4DFA-B558-03B327CE4859}"/>
              </a:ext>
            </a:extLst>
          </p:cNvPr>
          <p:cNvCxnSpPr>
            <a:cxnSpLocks/>
          </p:cNvCxnSpPr>
          <p:nvPr/>
        </p:nvCxnSpPr>
        <p:spPr>
          <a:xfrm>
            <a:off x="11286977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52">
            <a:extLst>
              <a:ext uri="{FF2B5EF4-FFF2-40B4-BE49-F238E27FC236}">
                <a16:creationId xmlns:a16="http://schemas.microsoft.com/office/drawing/2014/main" id="{1D393092-B151-44DE-8452-D1FB5EA96891}"/>
              </a:ext>
            </a:extLst>
          </p:cNvPr>
          <p:cNvSpPr txBox="1"/>
          <p:nvPr/>
        </p:nvSpPr>
        <p:spPr>
          <a:xfrm>
            <a:off x="3812388" y="3312245"/>
            <a:ext cx="32869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Decision</a:t>
            </a:r>
            <a:r>
              <a:rPr lang="de-DE" sz="2400" dirty="0"/>
              <a:t> </a:t>
            </a:r>
            <a:r>
              <a:rPr lang="de-DE" sz="2400" dirty="0" err="1"/>
              <a:t>Trees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simple </a:t>
            </a:r>
            <a:r>
              <a:rPr lang="de-DE" sz="2400" dirty="0" err="1"/>
              <a:t>neural</a:t>
            </a:r>
            <a:r>
              <a:rPr lang="de-DE" sz="2400" dirty="0"/>
              <a:t> Nets</a:t>
            </a:r>
          </a:p>
          <a:p>
            <a:endParaRPr lang="de-DE" dirty="0"/>
          </a:p>
        </p:txBody>
      </p:sp>
      <p:sp>
        <p:nvSpPr>
          <p:cNvPr id="39" name="Textfeld 53">
            <a:extLst>
              <a:ext uri="{FF2B5EF4-FFF2-40B4-BE49-F238E27FC236}">
                <a16:creationId xmlns:a16="http://schemas.microsoft.com/office/drawing/2014/main" id="{BD74C07F-BE05-411E-87BD-423D038D3491}"/>
              </a:ext>
            </a:extLst>
          </p:cNvPr>
          <p:cNvSpPr txBox="1"/>
          <p:nvPr/>
        </p:nvSpPr>
        <p:spPr>
          <a:xfrm>
            <a:off x="595838" y="2511809"/>
            <a:ext cx="2926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Predicate</a:t>
            </a:r>
            <a:r>
              <a:rPr lang="de-DE" sz="2400" dirty="0"/>
              <a:t> </a:t>
            </a:r>
            <a:r>
              <a:rPr lang="de-DE" sz="2400" dirty="0" err="1"/>
              <a:t>logic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2400" dirty="0" err="1"/>
              <a:t>Probabilistic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reasoning</a:t>
            </a:r>
            <a:r>
              <a:rPr lang="de-DE" altLang="de-DE" sz="2400" dirty="0"/>
              <a:t> 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Fuzzy-logic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</p:txBody>
      </p:sp>
      <p:sp>
        <p:nvSpPr>
          <p:cNvPr id="40" name="Textfeld 45">
            <a:extLst>
              <a:ext uri="{FF2B5EF4-FFF2-40B4-BE49-F238E27FC236}">
                <a16:creationId xmlns:a16="http://schemas.microsoft.com/office/drawing/2014/main" id="{DE9458EB-F768-4D13-9B2E-2663C3E138FD}"/>
              </a:ext>
            </a:extLst>
          </p:cNvPr>
          <p:cNvSpPr txBox="1"/>
          <p:nvPr/>
        </p:nvSpPr>
        <p:spPr>
          <a:xfrm>
            <a:off x="7339214" y="3630315"/>
            <a:ext cx="49558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Deep Learning</a:t>
            </a:r>
            <a:endParaRPr lang="de-DE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Deep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Covolutional </a:t>
            </a:r>
            <a:r>
              <a:rPr lang="de-DE" sz="2400" dirty="0" err="1"/>
              <a:t>Neural</a:t>
            </a:r>
            <a:r>
              <a:rPr lang="de-DE" sz="2400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Transformer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360703A-E10C-4B54-BFAB-81C5A779B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AC67C-7BE6-468D-ACE1-D3A3CDB351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6</a:t>
            </a:fld>
            <a:endParaRPr lang="de-D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36EC50-4A50-4A5A-AB7E-5694A4D4D3C0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36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C717-0266-43FF-AF72-C10969CD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51" y="348543"/>
            <a:ext cx="6713508" cy="5726176"/>
          </a:xfrm>
        </p:spPr>
        <p:txBody>
          <a:bodyPr/>
          <a:lstStyle/>
          <a:p>
            <a:r>
              <a:rPr lang="en-US" dirty="0"/>
              <a:t>If you want to talk AI (or anything else :-P) you can reach me via:</a:t>
            </a:r>
          </a:p>
        </p:txBody>
      </p:sp>
      <p:pic>
        <p:nvPicPr>
          <p:cNvPr id="2050" name="Picture 2" descr="LinkedIn: Jobsuche &amp; mehr – Apps bei Google Play">
            <a:extLst>
              <a:ext uri="{FF2B5EF4-FFF2-40B4-BE49-F238E27FC236}">
                <a16:creationId xmlns:a16="http://schemas.microsoft.com/office/drawing/2014/main" id="{260ACD07-006C-41B5-AE1D-117E0911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07" y="2752726"/>
            <a:ext cx="845211" cy="8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4AC97-0AA9-4DC0-9207-ECFEA0CF5BB8}"/>
              </a:ext>
            </a:extLst>
          </p:cNvPr>
          <p:cNvSpPr txBox="1"/>
          <p:nvPr/>
        </p:nvSpPr>
        <p:spPr>
          <a:xfrm>
            <a:off x="5687624" y="3785300"/>
            <a:ext cx="1843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b="1" i="0" dirty="0">
                <a:solidFill>
                  <a:srgbClr val="0F1419"/>
                </a:solidFill>
                <a:effectLst/>
                <a:latin typeface="TwitterChirp"/>
              </a:rPr>
              <a:t>Max Jesch</a:t>
            </a:r>
          </a:p>
          <a:p>
            <a:pPr algn="l" rtl="0"/>
            <a:r>
              <a:rPr lang="de-DE" b="0" i="0" dirty="0">
                <a:solidFill>
                  <a:srgbClr val="536471"/>
                </a:solidFill>
                <a:effectLst/>
                <a:latin typeface="TwitterChirp"/>
              </a:rPr>
              <a:t>@if54uran</a:t>
            </a:r>
          </a:p>
        </p:txBody>
      </p:sp>
      <p:pic>
        <p:nvPicPr>
          <p:cNvPr id="2052" name="Picture 4" descr="Twitter – Wikipedia">
            <a:extLst>
              <a:ext uri="{FF2B5EF4-FFF2-40B4-BE49-F238E27FC236}">
                <a16:creationId xmlns:a16="http://schemas.microsoft.com/office/drawing/2014/main" id="{2579DF87-624D-4F51-A719-0C3CB32A1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07" y="3736377"/>
            <a:ext cx="845211" cy="69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783788-8F29-42C6-ACF0-BC6D5CADD1EC}"/>
              </a:ext>
            </a:extLst>
          </p:cNvPr>
          <p:cNvSpPr txBox="1"/>
          <p:nvPr/>
        </p:nvSpPr>
        <p:spPr>
          <a:xfrm>
            <a:off x="5687624" y="2990665"/>
            <a:ext cx="184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b="1" i="0" dirty="0">
                <a:solidFill>
                  <a:srgbClr val="0F1419"/>
                </a:solidFill>
                <a:effectLst/>
                <a:latin typeface="TwitterChirp"/>
              </a:rPr>
              <a:t>Maximilian Jesch</a:t>
            </a:r>
            <a:endParaRPr lang="de-DE" b="0" i="0" dirty="0">
              <a:solidFill>
                <a:srgbClr val="536471"/>
              </a:solidFill>
              <a:effectLst/>
              <a:latin typeface="TwitterChirp"/>
            </a:endParaRPr>
          </a:p>
        </p:txBody>
      </p:sp>
      <p:pic>
        <p:nvPicPr>
          <p:cNvPr id="2056" name="Picture 8" descr="Email Icon Blue transparent PNG - StickPNG">
            <a:extLst>
              <a:ext uri="{FF2B5EF4-FFF2-40B4-BE49-F238E27FC236}">
                <a16:creationId xmlns:a16="http://schemas.microsoft.com/office/drawing/2014/main" id="{C4E3A204-143A-40EB-B051-1F9E2B16D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07" y="4574601"/>
            <a:ext cx="845211" cy="8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9D134F-9757-401A-B774-70CF3EB2A51B}"/>
              </a:ext>
            </a:extLst>
          </p:cNvPr>
          <p:cNvSpPr txBox="1"/>
          <p:nvPr/>
        </p:nvSpPr>
        <p:spPr>
          <a:xfrm>
            <a:off x="5687624" y="4856934"/>
            <a:ext cx="2887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b="1" i="0" dirty="0">
                <a:solidFill>
                  <a:srgbClr val="0F1419"/>
                </a:solidFill>
                <a:effectLst/>
                <a:latin typeface="TwitterChirp"/>
              </a:rPr>
              <a:t>Maximilian.Jesch@ibm.com</a:t>
            </a:r>
            <a:endParaRPr lang="de-DE" b="0" i="0" dirty="0">
              <a:solidFill>
                <a:srgbClr val="536471"/>
              </a:solidFill>
              <a:effectLst/>
              <a:latin typeface="TwitterChirp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3689-EE92-4AE1-9BE7-15560CC9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586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3295-430A-4F79-94FC-95A12296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6175989" cy="5726176"/>
          </a:xfrm>
        </p:spPr>
        <p:txBody>
          <a:bodyPr/>
          <a:lstStyle/>
          <a:p>
            <a:r>
              <a:rPr lang="de-DE" sz="9600" b="1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FAF7-6D84-415E-BA82-6382953DC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AE2B2-B937-494B-ACF5-B4F08E6D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556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3AA4-1C08-4C16-8D30-D8E9141D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8772144" cy="559090"/>
          </a:xfrm>
        </p:spPr>
        <p:txBody>
          <a:bodyPr/>
          <a:lstStyle/>
          <a:p>
            <a:r>
              <a:rPr lang="de-DE" dirty="0"/>
              <a:t>Many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phrased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way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80760-0A4B-433E-9314-384FD7C12161}"/>
              </a:ext>
            </a:extLst>
          </p:cNvPr>
          <p:cNvSpPr txBox="1"/>
          <p:nvPr/>
        </p:nvSpPr>
        <p:spPr>
          <a:xfrm>
            <a:off x="3550356" y="944244"/>
            <a:ext cx="875561" cy="591444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Monday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Tuesday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 err="1">
                <a:ea typeface="Arial" charset="0"/>
                <a:cs typeface="Arial" charset="0"/>
              </a:rPr>
              <a:t>January</a:t>
            </a:r>
            <a:endParaRPr lang="de-DE" sz="9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900" dirty="0" err="1">
                <a:ea typeface="Arial" charset="0"/>
                <a:cs typeface="Arial" charset="0"/>
              </a:rPr>
              <a:t>Februray</a:t>
            </a:r>
            <a:endParaRPr lang="de-DE" sz="900" dirty="0"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 err="1">
                <a:ea typeface="Arial" charset="0"/>
                <a:cs typeface="Arial" charset="0"/>
              </a:rPr>
              <a:t>Temp</a:t>
            </a:r>
            <a:r>
              <a:rPr lang="de-DE" sz="900" dirty="0">
                <a:ea typeface="Arial" charset="0"/>
                <a:cs typeface="Arial" charset="0"/>
              </a:rPr>
              <a:t> &gt;-10°C</a:t>
            </a:r>
          </a:p>
          <a:p>
            <a:pPr>
              <a:spcBef>
                <a:spcPts val="1100"/>
              </a:spcBef>
            </a:pPr>
            <a:r>
              <a:rPr lang="de-DE" sz="900" dirty="0" err="1">
                <a:ea typeface="Arial" charset="0"/>
                <a:cs typeface="Arial" charset="0"/>
              </a:rPr>
              <a:t>Temp</a:t>
            </a:r>
            <a:r>
              <a:rPr lang="de-DE" sz="900" dirty="0">
                <a:ea typeface="Arial" charset="0"/>
                <a:cs typeface="Arial" charset="0"/>
              </a:rPr>
              <a:t> &gt; 0°C</a:t>
            </a:r>
          </a:p>
          <a:p>
            <a:pPr>
              <a:spcBef>
                <a:spcPts val="1100"/>
              </a:spcBef>
            </a:pPr>
            <a:r>
              <a:rPr lang="de-DE" sz="900" dirty="0" err="1">
                <a:ea typeface="Arial" charset="0"/>
                <a:cs typeface="Arial" charset="0"/>
              </a:rPr>
              <a:t>Temp</a:t>
            </a:r>
            <a:r>
              <a:rPr lang="de-DE" sz="900" dirty="0">
                <a:ea typeface="Arial" charset="0"/>
                <a:cs typeface="Arial" charset="0"/>
              </a:rPr>
              <a:t> &gt;10°C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 err="1">
                <a:ea typeface="Arial" charset="0"/>
                <a:cs typeface="Arial" charset="0"/>
              </a:rPr>
              <a:t>Vacation</a:t>
            </a:r>
            <a:r>
              <a:rPr lang="de-DE" sz="900" dirty="0">
                <a:ea typeface="Arial" charset="0"/>
                <a:cs typeface="Arial" charset="0"/>
              </a:rPr>
              <a:t>?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Lockdown?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 err="1">
                <a:ea typeface="Arial" charset="0"/>
                <a:cs typeface="Arial" charset="0"/>
              </a:rPr>
              <a:t>Raining</a:t>
            </a:r>
            <a:r>
              <a:rPr lang="de-DE" sz="900" dirty="0">
                <a:ea typeface="Arial" charset="0"/>
                <a:cs typeface="Arial" charset="0"/>
              </a:rPr>
              <a:t>?</a:t>
            </a:r>
          </a:p>
          <a:p>
            <a:pPr>
              <a:spcBef>
                <a:spcPts val="1100"/>
              </a:spcBef>
            </a:pPr>
            <a:r>
              <a:rPr lang="de-DE" sz="9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Snowing</a:t>
            </a: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?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Sunny?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06:00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06:15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06:30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  <a:endParaRPr lang="de-DE" sz="9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64FC4-5A1E-4019-8A48-D21B33BD22C5}"/>
              </a:ext>
            </a:extLst>
          </p:cNvPr>
          <p:cNvSpPr txBox="1"/>
          <p:nvPr/>
        </p:nvSpPr>
        <p:spPr>
          <a:xfrm>
            <a:off x="4763598" y="944244"/>
            <a:ext cx="300082" cy="591444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0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1</a:t>
            </a:r>
            <a:endParaRPr lang="de-DE" sz="9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1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0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1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1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0</a:t>
            </a:r>
            <a:endParaRPr lang="de-DE" sz="9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1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0</a:t>
            </a:r>
            <a:endParaRPr lang="de-DE" sz="9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0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0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1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4E7892F-E53F-4AEB-99FB-1977C7741E77}"/>
              </a:ext>
            </a:extLst>
          </p:cNvPr>
          <p:cNvSpPr/>
          <p:nvPr/>
        </p:nvSpPr>
        <p:spPr bwMode="auto">
          <a:xfrm>
            <a:off x="5101280" y="1011935"/>
            <a:ext cx="134057" cy="573808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DA7C8DC-ECFC-46E3-B01E-C1CB8C4A6C4E}"/>
              </a:ext>
            </a:extLst>
          </p:cNvPr>
          <p:cNvSpPr/>
          <p:nvPr/>
        </p:nvSpPr>
        <p:spPr bwMode="auto">
          <a:xfrm rot="10800000">
            <a:off x="4604422" y="1011934"/>
            <a:ext cx="121575" cy="5738083"/>
          </a:xfrm>
          <a:prstGeom prst="rightBrace">
            <a:avLst>
              <a:gd name="adj1" fmla="val 8333"/>
              <a:gd name="adj2" fmla="val 50546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5424E769-73F0-47A1-8D6C-E2937DC72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013" r="58237"/>
          <a:stretch/>
        </p:blipFill>
        <p:spPr>
          <a:xfrm>
            <a:off x="5909122" y="1110273"/>
            <a:ext cx="2286000" cy="5588000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5D3ADBA-B06E-4C1D-B663-9F830618DFBB}"/>
              </a:ext>
            </a:extLst>
          </p:cNvPr>
          <p:cNvSpPr txBox="1"/>
          <p:nvPr/>
        </p:nvSpPr>
        <p:spPr>
          <a:xfrm>
            <a:off x="9276461" y="1011934"/>
            <a:ext cx="2544286" cy="5634876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Kreuzung Ringler Str./ Zeppelin Str. Spur 1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Kreuzung Ringler Str./ Zeppelin Str. Spur 2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Kreuzung Ringler Str./ Zeppelin Str. Spur 3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Kreuzung Hindenburg Str./ Goethe Str. Spur 1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Kreuzung Hindenburg Str./ Goethe Str. Spur 2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Kreuzung Hindenburg Str./ Goethe Str. Spur 3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Kreuzung Hindenburg Str./ Goethe Str. Spur 4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Kreuzung Schiller Str./ Boehm Str. Spur 1</a:t>
            </a:r>
          </a:p>
          <a:p>
            <a:pPr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Kreuzung Schiller Str./ Boehm Str. Spur 2</a:t>
            </a:r>
            <a:endParaRPr lang="de-DE" sz="900" dirty="0">
              <a:ea typeface="Arial" charset="0"/>
              <a:cs typeface="Arial" charset="0"/>
            </a:endParaRPr>
          </a:p>
          <a:p>
            <a:pPr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Kreuzung Schiller Str./ Boehm Str. Spur 3</a:t>
            </a:r>
            <a:endParaRPr lang="de-DE" sz="900" dirty="0">
              <a:ea typeface="Arial" charset="0"/>
              <a:cs typeface="Arial" charset="0"/>
            </a:endParaRPr>
          </a:p>
          <a:p>
            <a:pPr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  <a:endParaRPr lang="de-DE" sz="9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355582B-A122-468B-BE57-1DE7CD2CEAAF}"/>
              </a:ext>
            </a:extLst>
          </p:cNvPr>
          <p:cNvSpPr txBox="1"/>
          <p:nvPr/>
        </p:nvSpPr>
        <p:spPr>
          <a:xfrm>
            <a:off x="8467040" y="944244"/>
            <a:ext cx="377026" cy="5634876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16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57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2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14</a:t>
            </a:r>
            <a:endParaRPr lang="de-DE" sz="9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240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23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  <a:endParaRPr lang="de-DE" sz="9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  <a:endParaRPr lang="de-DE" sz="9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  <a:endParaRPr lang="de-DE" sz="9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  <a:endParaRPr lang="de-DE" sz="9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23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1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3</a:t>
            </a:r>
          </a:p>
          <a:p>
            <a:pPr algn="l">
              <a:spcBef>
                <a:spcPts val="1100"/>
              </a:spcBef>
            </a:pPr>
            <a:r>
              <a:rPr lang="de-DE" sz="900" dirty="0">
                <a:ea typeface="Arial" charset="0"/>
                <a:cs typeface="Arial" charset="0"/>
              </a:rPr>
              <a:t>…</a:t>
            </a:r>
          </a:p>
        </p:txBody>
      </p:sp>
      <p:sp>
        <p:nvSpPr>
          <p:cNvPr id="132" name="Right Brace 131">
            <a:extLst>
              <a:ext uri="{FF2B5EF4-FFF2-40B4-BE49-F238E27FC236}">
                <a16:creationId xmlns:a16="http://schemas.microsoft.com/office/drawing/2014/main" id="{C3818E68-7F42-475C-9029-0821C4A0AFEF}"/>
              </a:ext>
            </a:extLst>
          </p:cNvPr>
          <p:cNvSpPr/>
          <p:nvPr/>
        </p:nvSpPr>
        <p:spPr bwMode="auto">
          <a:xfrm>
            <a:off x="8804722" y="1011935"/>
            <a:ext cx="134057" cy="5738083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Right Brace 132">
            <a:extLst>
              <a:ext uri="{FF2B5EF4-FFF2-40B4-BE49-F238E27FC236}">
                <a16:creationId xmlns:a16="http://schemas.microsoft.com/office/drawing/2014/main" id="{20B99D3B-E546-4662-886E-357CD0D63AAC}"/>
              </a:ext>
            </a:extLst>
          </p:cNvPr>
          <p:cNvSpPr/>
          <p:nvPr/>
        </p:nvSpPr>
        <p:spPr bwMode="auto">
          <a:xfrm rot="10800000">
            <a:off x="8307864" y="1011934"/>
            <a:ext cx="121575" cy="5738083"/>
          </a:xfrm>
          <a:prstGeom prst="rightBrace">
            <a:avLst>
              <a:gd name="adj1" fmla="val 8333"/>
              <a:gd name="adj2" fmla="val 50546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5C7858C-2C12-4513-AE1A-14F9C77D899E}"/>
              </a:ext>
            </a:extLst>
          </p:cNvPr>
          <p:cNvSpPr txBox="1"/>
          <p:nvPr/>
        </p:nvSpPr>
        <p:spPr>
          <a:xfrm>
            <a:off x="443211" y="1295400"/>
            <a:ext cx="1948547" cy="756617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de-DE" sz="1400" dirty="0" err="1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Predicting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 Traffic</a:t>
            </a:r>
          </a:p>
          <a:p>
            <a:pPr marL="173736" indent="-173736" algn="l">
              <a:spcBef>
                <a:spcPts val="1100"/>
              </a:spcBef>
              <a:buFont typeface="System Font Regular"/>
              <a:buChar char="–"/>
            </a:pPr>
            <a:r>
              <a:rPr lang="de-DE" sz="1400" dirty="0">
                <a:ea typeface="Arial" charset="0"/>
                <a:cs typeface="Arial" charset="0"/>
              </a:rPr>
              <a:t>~20 Mio. Parameter</a:t>
            </a:r>
            <a:endParaRPr lang="de-DE" sz="1400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5745871-AD40-474D-AAC8-BB1DB5BF3CE7}"/>
              </a:ext>
            </a:extLst>
          </p:cNvPr>
          <p:cNvSpPr txBox="1"/>
          <p:nvPr/>
        </p:nvSpPr>
        <p:spPr>
          <a:xfrm>
            <a:off x="5254623" y="6446755"/>
            <a:ext cx="572593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1x54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70BC263-2805-4A07-B232-45ABC5E2CA34}"/>
              </a:ext>
            </a:extLst>
          </p:cNvPr>
          <p:cNvSpPr txBox="1"/>
          <p:nvPr/>
        </p:nvSpPr>
        <p:spPr>
          <a:xfrm>
            <a:off x="8887502" y="6449167"/>
            <a:ext cx="671979" cy="400110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1x760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365E8-A963-4642-9C28-D3414F7119FC}"/>
              </a:ext>
            </a:extLst>
          </p:cNvPr>
          <p:cNvSpPr txBox="1"/>
          <p:nvPr/>
        </p:nvSpPr>
        <p:spPr>
          <a:xfrm>
            <a:off x="171193" y="6277478"/>
            <a:ext cx="3337773" cy="338554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>
              <a:spcBef>
                <a:spcPts val="1100"/>
              </a:spcBef>
            </a:pPr>
            <a:r>
              <a:rPr lang="de-DE" sz="100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https://efs-sdk.westeurope.cloudapp.azure.com/intraffic/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3A4189-FAF1-4AC3-9115-FEE1FCA3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30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2B6E-39B0-4F73-A523-FEB0B31C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tx1"/>
                </a:solidFill>
              </a:rPr>
              <a:t>Historical </a:t>
            </a:r>
            <a:r>
              <a:rPr lang="de-DE" sz="3200" dirty="0" err="1">
                <a:solidFill>
                  <a:schemeClr val="tx1"/>
                </a:solidFill>
              </a:rPr>
              <a:t>Overview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CD502-89F9-4AB9-8A3F-01CBAC103104}"/>
              </a:ext>
            </a:extLst>
          </p:cNvPr>
          <p:cNvSpPr txBox="1"/>
          <p:nvPr/>
        </p:nvSpPr>
        <p:spPr>
          <a:xfrm>
            <a:off x="4926107" y="1116650"/>
            <a:ext cx="6242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12" name="Rechteck 34">
            <a:extLst>
              <a:ext uri="{FF2B5EF4-FFF2-40B4-BE49-F238E27FC236}">
                <a16:creationId xmlns:a16="http://schemas.microsoft.com/office/drawing/2014/main" id="{84247D3F-9B7A-417D-9C61-48522F45C0C4}"/>
              </a:ext>
            </a:extLst>
          </p:cNvPr>
          <p:cNvSpPr/>
          <p:nvPr/>
        </p:nvSpPr>
        <p:spPr>
          <a:xfrm>
            <a:off x="359303" y="1716815"/>
            <a:ext cx="11601191" cy="401662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36">
            <a:extLst>
              <a:ext uri="{FF2B5EF4-FFF2-40B4-BE49-F238E27FC236}">
                <a16:creationId xmlns:a16="http://schemas.microsoft.com/office/drawing/2014/main" id="{76917744-3EE6-4DBF-8B5B-3923B7057CDE}"/>
              </a:ext>
            </a:extLst>
          </p:cNvPr>
          <p:cNvSpPr txBox="1"/>
          <p:nvPr/>
        </p:nvSpPr>
        <p:spPr>
          <a:xfrm>
            <a:off x="595479" y="1928083"/>
            <a:ext cx="7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8D8D8D"/>
                </a:solidFill>
              </a:rPr>
              <a:t>Artificial</a:t>
            </a:r>
            <a:r>
              <a:rPr lang="de-DE" sz="2400" b="1" dirty="0">
                <a:solidFill>
                  <a:srgbClr val="8D8D8D"/>
                </a:solidFill>
              </a:rPr>
              <a:t> Intelligence</a:t>
            </a:r>
            <a:endParaRPr lang="de-DE" sz="2400" i="1" dirty="0">
              <a:solidFill>
                <a:srgbClr val="8D8D8D"/>
              </a:solidFill>
            </a:endParaRPr>
          </a:p>
        </p:txBody>
      </p:sp>
      <p:sp>
        <p:nvSpPr>
          <p:cNvPr id="14" name="Rechteck 42">
            <a:extLst>
              <a:ext uri="{FF2B5EF4-FFF2-40B4-BE49-F238E27FC236}">
                <a16:creationId xmlns:a16="http://schemas.microsoft.com/office/drawing/2014/main" id="{196A17DC-CDDE-427D-95ED-D8D97978EF6F}"/>
              </a:ext>
            </a:extLst>
          </p:cNvPr>
          <p:cNvSpPr/>
          <p:nvPr/>
        </p:nvSpPr>
        <p:spPr>
          <a:xfrm>
            <a:off x="3723767" y="2473556"/>
            <a:ext cx="8236727" cy="3232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43">
            <a:extLst>
              <a:ext uri="{FF2B5EF4-FFF2-40B4-BE49-F238E27FC236}">
                <a16:creationId xmlns:a16="http://schemas.microsoft.com/office/drawing/2014/main" id="{9A78072A-3ED5-444A-A726-98F7E45AFA6D}"/>
              </a:ext>
            </a:extLst>
          </p:cNvPr>
          <p:cNvSpPr/>
          <p:nvPr/>
        </p:nvSpPr>
        <p:spPr>
          <a:xfrm>
            <a:off x="7153897" y="3545674"/>
            <a:ext cx="4806597" cy="21877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44">
            <a:extLst>
              <a:ext uri="{FF2B5EF4-FFF2-40B4-BE49-F238E27FC236}">
                <a16:creationId xmlns:a16="http://schemas.microsoft.com/office/drawing/2014/main" id="{3D3059AB-996B-4C72-8B17-9AB721327797}"/>
              </a:ext>
            </a:extLst>
          </p:cNvPr>
          <p:cNvSpPr txBox="1"/>
          <p:nvPr/>
        </p:nvSpPr>
        <p:spPr>
          <a:xfrm>
            <a:off x="3887886" y="2547950"/>
            <a:ext cx="657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8D8D8D"/>
                </a:solidFill>
              </a:rPr>
              <a:t>Machine</a:t>
            </a:r>
            <a:r>
              <a:rPr lang="de-DE" sz="2400" b="1" dirty="0">
                <a:solidFill>
                  <a:srgbClr val="8D8D8D"/>
                </a:solidFill>
              </a:rPr>
              <a:t> Learning</a:t>
            </a:r>
            <a:endParaRPr lang="de-DE" sz="2400" i="1" dirty="0">
              <a:solidFill>
                <a:srgbClr val="8D8D8D"/>
              </a:solidFill>
            </a:endParaRPr>
          </a:p>
        </p:txBody>
      </p:sp>
      <p:cxnSp>
        <p:nvCxnSpPr>
          <p:cNvPr id="17" name="Gerade Verbindung mit Pfeil 4">
            <a:extLst>
              <a:ext uri="{FF2B5EF4-FFF2-40B4-BE49-F238E27FC236}">
                <a16:creationId xmlns:a16="http://schemas.microsoft.com/office/drawing/2014/main" id="{F00868C0-9C71-4E73-AA5D-B27A96AC112E}"/>
              </a:ext>
            </a:extLst>
          </p:cNvPr>
          <p:cNvCxnSpPr>
            <a:cxnSpLocks/>
          </p:cNvCxnSpPr>
          <p:nvPr/>
        </p:nvCxnSpPr>
        <p:spPr>
          <a:xfrm>
            <a:off x="359303" y="5733437"/>
            <a:ext cx="1142772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7">
            <a:extLst>
              <a:ext uri="{FF2B5EF4-FFF2-40B4-BE49-F238E27FC236}">
                <a16:creationId xmlns:a16="http://schemas.microsoft.com/office/drawing/2014/main" id="{F1AE21E4-7261-43A7-89F9-D9715E3113FB}"/>
              </a:ext>
            </a:extLst>
          </p:cNvPr>
          <p:cNvCxnSpPr>
            <a:cxnSpLocks/>
          </p:cNvCxnSpPr>
          <p:nvPr/>
        </p:nvCxnSpPr>
        <p:spPr>
          <a:xfrm>
            <a:off x="964482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9">
            <a:extLst>
              <a:ext uri="{FF2B5EF4-FFF2-40B4-BE49-F238E27FC236}">
                <a16:creationId xmlns:a16="http://schemas.microsoft.com/office/drawing/2014/main" id="{541663BC-7F52-49DD-AA5C-0B1270D85BE7}"/>
              </a:ext>
            </a:extLst>
          </p:cNvPr>
          <p:cNvCxnSpPr>
            <a:cxnSpLocks/>
          </p:cNvCxnSpPr>
          <p:nvPr/>
        </p:nvCxnSpPr>
        <p:spPr>
          <a:xfrm>
            <a:off x="1955986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2">
            <a:extLst>
              <a:ext uri="{FF2B5EF4-FFF2-40B4-BE49-F238E27FC236}">
                <a16:creationId xmlns:a16="http://schemas.microsoft.com/office/drawing/2014/main" id="{1F2B407B-99F4-43D6-82C0-90F6AC670791}"/>
              </a:ext>
            </a:extLst>
          </p:cNvPr>
          <p:cNvCxnSpPr>
            <a:cxnSpLocks/>
          </p:cNvCxnSpPr>
          <p:nvPr/>
        </p:nvCxnSpPr>
        <p:spPr>
          <a:xfrm>
            <a:off x="2947490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13">
            <a:extLst>
              <a:ext uri="{FF2B5EF4-FFF2-40B4-BE49-F238E27FC236}">
                <a16:creationId xmlns:a16="http://schemas.microsoft.com/office/drawing/2014/main" id="{404F3BFD-0C51-493B-B78D-B6DED327B925}"/>
              </a:ext>
            </a:extLst>
          </p:cNvPr>
          <p:cNvCxnSpPr>
            <a:cxnSpLocks/>
          </p:cNvCxnSpPr>
          <p:nvPr/>
        </p:nvCxnSpPr>
        <p:spPr>
          <a:xfrm>
            <a:off x="3938995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14">
            <a:extLst>
              <a:ext uri="{FF2B5EF4-FFF2-40B4-BE49-F238E27FC236}">
                <a16:creationId xmlns:a16="http://schemas.microsoft.com/office/drawing/2014/main" id="{799FFE99-F1AF-43CE-9D7C-2066A21522D2}"/>
              </a:ext>
            </a:extLst>
          </p:cNvPr>
          <p:cNvCxnSpPr>
            <a:cxnSpLocks/>
          </p:cNvCxnSpPr>
          <p:nvPr/>
        </p:nvCxnSpPr>
        <p:spPr>
          <a:xfrm>
            <a:off x="4930499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15">
            <a:extLst>
              <a:ext uri="{FF2B5EF4-FFF2-40B4-BE49-F238E27FC236}">
                <a16:creationId xmlns:a16="http://schemas.microsoft.com/office/drawing/2014/main" id="{75D44BDA-1A39-4068-B9D4-583B1BFE523C}"/>
              </a:ext>
            </a:extLst>
          </p:cNvPr>
          <p:cNvCxnSpPr>
            <a:cxnSpLocks/>
          </p:cNvCxnSpPr>
          <p:nvPr/>
        </p:nvCxnSpPr>
        <p:spPr>
          <a:xfrm>
            <a:off x="5922003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16">
            <a:extLst>
              <a:ext uri="{FF2B5EF4-FFF2-40B4-BE49-F238E27FC236}">
                <a16:creationId xmlns:a16="http://schemas.microsoft.com/office/drawing/2014/main" id="{56E8C4AE-EA1C-4C5A-B8D3-D4313B1F9DB0}"/>
              </a:ext>
            </a:extLst>
          </p:cNvPr>
          <p:cNvCxnSpPr>
            <a:cxnSpLocks/>
          </p:cNvCxnSpPr>
          <p:nvPr/>
        </p:nvCxnSpPr>
        <p:spPr>
          <a:xfrm>
            <a:off x="6913509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17">
            <a:extLst>
              <a:ext uri="{FF2B5EF4-FFF2-40B4-BE49-F238E27FC236}">
                <a16:creationId xmlns:a16="http://schemas.microsoft.com/office/drawing/2014/main" id="{887646FF-67B2-4453-B7B7-22506458CF4F}"/>
              </a:ext>
            </a:extLst>
          </p:cNvPr>
          <p:cNvCxnSpPr>
            <a:cxnSpLocks/>
          </p:cNvCxnSpPr>
          <p:nvPr/>
        </p:nvCxnSpPr>
        <p:spPr>
          <a:xfrm>
            <a:off x="7905014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6">
            <a:extLst>
              <a:ext uri="{FF2B5EF4-FFF2-40B4-BE49-F238E27FC236}">
                <a16:creationId xmlns:a16="http://schemas.microsoft.com/office/drawing/2014/main" id="{2E224EBB-7DA0-4B9E-BC34-7140F5C95F33}"/>
              </a:ext>
            </a:extLst>
          </p:cNvPr>
          <p:cNvSpPr txBox="1"/>
          <p:nvPr/>
        </p:nvSpPr>
        <p:spPr>
          <a:xfrm>
            <a:off x="69356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1950</a:t>
            </a:r>
          </a:p>
        </p:txBody>
      </p:sp>
      <p:sp>
        <p:nvSpPr>
          <p:cNvPr id="27" name="Textfeld 27">
            <a:extLst>
              <a:ext uri="{FF2B5EF4-FFF2-40B4-BE49-F238E27FC236}">
                <a16:creationId xmlns:a16="http://schemas.microsoft.com/office/drawing/2014/main" id="{E05177E9-F92D-4B78-91BE-4D7E18FAB115}"/>
              </a:ext>
            </a:extLst>
          </p:cNvPr>
          <p:cNvSpPr txBox="1"/>
          <p:nvPr/>
        </p:nvSpPr>
        <p:spPr>
          <a:xfrm>
            <a:off x="1695885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1960</a:t>
            </a:r>
            <a:endParaRPr lang="de-DE" dirty="0"/>
          </a:p>
        </p:txBody>
      </p:sp>
      <p:sp>
        <p:nvSpPr>
          <p:cNvPr id="28" name="Textfeld 28">
            <a:extLst>
              <a:ext uri="{FF2B5EF4-FFF2-40B4-BE49-F238E27FC236}">
                <a16:creationId xmlns:a16="http://schemas.microsoft.com/office/drawing/2014/main" id="{7C7371F0-8151-4769-8FAC-77FF970A4F3C}"/>
              </a:ext>
            </a:extLst>
          </p:cNvPr>
          <p:cNvSpPr txBox="1"/>
          <p:nvPr/>
        </p:nvSpPr>
        <p:spPr>
          <a:xfrm>
            <a:off x="2685331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1970</a:t>
            </a:r>
          </a:p>
        </p:txBody>
      </p:sp>
      <p:sp>
        <p:nvSpPr>
          <p:cNvPr id="29" name="Textfeld 29">
            <a:extLst>
              <a:ext uri="{FF2B5EF4-FFF2-40B4-BE49-F238E27FC236}">
                <a16:creationId xmlns:a16="http://schemas.microsoft.com/office/drawing/2014/main" id="{0B567CD4-A58D-40D3-B7ED-176602F6E434}"/>
              </a:ext>
            </a:extLst>
          </p:cNvPr>
          <p:cNvSpPr txBox="1"/>
          <p:nvPr/>
        </p:nvSpPr>
        <p:spPr>
          <a:xfrm>
            <a:off x="368765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1980</a:t>
            </a:r>
          </a:p>
        </p:txBody>
      </p:sp>
      <p:sp>
        <p:nvSpPr>
          <p:cNvPr id="30" name="Textfeld 30">
            <a:extLst>
              <a:ext uri="{FF2B5EF4-FFF2-40B4-BE49-F238E27FC236}">
                <a16:creationId xmlns:a16="http://schemas.microsoft.com/office/drawing/2014/main" id="{EEF39175-5F50-4530-A03A-B208E0320381}"/>
              </a:ext>
            </a:extLst>
          </p:cNvPr>
          <p:cNvSpPr txBox="1"/>
          <p:nvPr/>
        </p:nvSpPr>
        <p:spPr>
          <a:xfrm>
            <a:off x="4664091" y="596427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1990</a:t>
            </a:r>
          </a:p>
        </p:txBody>
      </p:sp>
      <p:sp>
        <p:nvSpPr>
          <p:cNvPr id="31" name="Textfeld 31">
            <a:extLst>
              <a:ext uri="{FF2B5EF4-FFF2-40B4-BE49-F238E27FC236}">
                <a16:creationId xmlns:a16="http://schemas.microsoft.com/office/drawing/2014/main" id="{14B8E2D4-8902-4036-9A00-4B3F6D791975}"/>
              </a:ext>
            </a:extLst>
          </p:cNvPr>
          <p:cNvSpPr txBox="1"/>
          <p:nvPr/>
        </p:nvSpPr>
        <p:spPr>
          <a:xfrm>
            <a:off x="566641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2000</a:t>
            </a:r>
          </a:p>
        </p:txBody>
      </p:sp>
      <p:sp>
        <p:nvSpPr>
          <p:cNvPr id="32" name="Textfeld 32">
            <a:extLst>
              <a:ext uri="{FF2B5EF4-FFF2-40B4-BE49-F238E27FC236}">
                <a16:creationId xmlns:a16="http://schemas.microsoft.com/office/drawing/2014/main" id="{2266C215-1FE6-4393-A39C-DFB494D72A69}"/>
              </a:ext>
            </a:extLst>
          </p:cNvPr>
          <p:cNvSpPr txBox="1"/>
          <p:nvPr/>
        </p:nvSpPr>
        <p:spPr>
          <a:xfrm>
            <a:off x="6639256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2010</a:t>
            </a:r>
          </a:p>
        </p:txBody>
      </p:sp>
      <p:sp>
        <p:nvSpPr>
          <p:cNvPr id="33" name="Textfeld 33">
            <a:extLst>
              <a:ext uri="{FF2B5EF4-FFF2-40B4-BE49-F238E27FC236}">
                <a16:creationId xmlns:a16="http://schemas.microsoft.com/office/drawing/2014/main" id="{4489E7D1-6B76-42F4-A531-F6EED73188F8}"/>
              </a:ext>
            </a:extLst>
          </p:cNvPr>
          <p:cNvSpPr txBox="1"/>
          <p:nvPr/>
        </p:nvSpPr>
        <p:spPr>
          <a:xfrm>
            <a:off x="7638475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2020</a:t>
            </a:r>
          </a:p>
        </p:txBody>
      </p:sp>
      <p:cxnSp>
        <p:nvCxnSpPr>
          <p:cNvPr id="34" name="Gerader Verbinder 39">
            <a:extLst>
              <a:ext uri="{FF2B5EF4-FFF2-40B4-BE49-F238E27FC236}">
                <a16:creationId xmlns:a16="http://schemas.microsoft.com/office/drawing/2014/main" id="{6545636E-2E85-4F55-AAA7-48A8986B6A36}"/>
              </a:ext>
            </a:extLst>
          </p:cNvPr>
          <p:cNvCxnSpPr>
            <a:cxnSpLocks/>
          </p:cNvCxnSpPr>
          <p:nvPr/>
        </p:nvCxnSpPr>
        <p:spPr>
          <a:xfrm>
            <a:off x="8769912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40">
            <a:extLst>
              <a:ext uri="{FF2B5EF4-FFF2-40B4-BE49-F238E27FC236}">
                <a16:creationId xmlns:a16="http://schemas.microsoft.com/office/drawing/2014/main" id="{4C4C5E5E-1B67-4990-BE8A-81E44A6B3EDF}"/>
              </a:ext>
            </a:extLst>
          </p:cNvPr>
          <p:cNvCxnSpPr>
            <a:cxnSpLocks/>
          </p:cNvCxnSpPr>
          <p:nvPr/>
        </p:nvCxnSpPr>
        <p:spPr>
          <a:xfrm>
            <a:off x="9636460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47">
            <a:extLst>
              <a:ext uri="{FF2B5EF4-FFF2-40B4-BE49-F238E27FC236}">
                <a16:creationId xmlns:a16="http://schemas.microsoft.com/office/drawing/2014/main" id="{99DA34E6-9849-4E74-BEF3-519A4ACF983A}"/>
              </a:ext>
            </a:extLst>
          </p:cNvPr>
          <p:cNvCxnSpPr>
            <a:cxnSpLocks/>
          </p:cNvCxnSpPr>
          <p:nvPr/>
        </p:nvCxnSpPr>
        <p:spPr>
          <a:xfrm>
            <a:off x="10460506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48">
            <a:extLst>
              <a:ext uri="{FF2B5EF4-FFF2-40B4-BE49-F238E27FC236}">
                <a16:creationId xmlns:a16="http://schemas.microsoft.com/office/drawing/2014/main" id="{F02ADC40-E5F1-4DFA-B558-03B327CE4859}"/>
              </a:ext>
            </a:extLst>
          </p:cNvPr>
          <p:cNvCxnSpPr>
            <a:cxnSpLocks/>
          </p:cNvCxnSpPr>
          <p:nvPr/>
        </p:nvCxnSpPr>
        <p:spPr>
          <a:xfrm>
            <a:off x="11286977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52">
            <a:extLst>
              <a:ext uri="{FF2B5EF4-FFF2-40B4-BE49-F238E27FC236}">
                <a16:creationId xmlns:a16="http://schemas.microsoft.com/office/drawing/2014/main" id="{1D393092-B151-44DE-8452-D1FB5EA96891}"/>
              </a:ext>
            </a:extLst>
          </p:cNvPr>
          <p:cNvSpPr txBox="1"/>
          <p:nvPr/>
        </p:nvSpPr>
        <p:spPr>
          <a:xfrm>
            <a:off x="3812388" y="3312245"/>
            <a:ext cx="32869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Decision</a:t>
            </a:r>
            <a:r>
              <a:rPr lang="de-DE" sz="2400" dirty="0">
                <a:solidFill>
                  <a:srgbClr val="8D8D8D"/>
                </a:solidFill>
              </a:rPr>
              <a:t> </a:t>
            </a:r>
            <a:r>
              <a:rPr lang="de-DE" sz="2400" dirty="0" err="1">
                <a:solidFill>
                  <a:srgbClr val="8D8D8D"/>
                </a:solidFill>
              </a:rPr>
              <a:t>Trees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simple </a:t>
            </a:r>
            <a:r>
              <a:rPr lang="de-DE" sz="2400" dirty="0" err="1">
                <a:solidFill>
                  <a:srgbClr val="8D8D8D"/>
                </a:solidFill>
              </a:rPr>
              <a:t>neural</a:t>
            </a:r>
            <a:r>
              <a:rPr lang="de-DE" sz="2400" dirty="0">
                <a:solidFill>
                  <a:srgbClr val="8D8D8D"/>
                </a:solidFill>
              </a:rPr>
              <a:t> Nets</a:t>
            </a:r>
          </a:p>
          <a:p>
            <a:endParaRPr lang="de-DE" dirty="0">
              <a:solidFill>
                <a:srgbClr val="8D8D8D"/>
              </a:solidFill>
            </a:endParaRPr>
          </a:p>
        </p:txBody>
      </p:sp>
      <p:sp>
        <p:nvSpPr>
          <p:cNvPr id="39" name="Textfeld 53">
            <a:extLst>
              <a:ext uri="{FF2B5EF4-FFF2-40B4-BE49-F238E27FC236}">
                <a16:creationId xmlns:a16="http://schemas.microsoft.com/office/drawing/2014/main" id="{BD74C07F-BE05-411E-87BD-423D038D3491}"/>
              </a:ext>
            </a:extLst>
          </p:cNvPr>
          <p:cNvSpPr txBox="1"/>
          <p:nvPr/>
        </p:nvSpPr>
        <p:spPr>
          <a:xfrm>
            <a:off x="595838" y="2511809"/>
            <a:ext cx="2926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Predicate</a:t>
            </a:r>
            <a:r>
              <a:rPr lang="de-DE" sz="2400" dirty="0">
                <a:solidFill>
                  <a:srgbClr val="8D8D8D"/>
                </a:solidFill>
              </a:rPr>
              <a:t> </a:t>
            </a:r>
            <a:r>
              <a:rPr lang="de-DE" sz="2400" dirty="0" err="1">
                <a:solidFill>
                  <a:srgbClr val="8D8D8D"/>
                </a:solidFill>
              </a:rPr>
              <a:t>logic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2400" dirty="0" err="1">
                <a:solidFill>
                  <a:srgbClr val="8D8D8D"/>
                </a:solidFill>
              </a:rPr>
              <a:t>Probabilistic</a:t>
            </a:r>
            <a:r>
              <a:rPr lang="de-DE" altLang="de-DE" sz="2400" dirty="0">
                <a:solidFill>
                  <a:srgbClr val="8D8D8D"/>
                </a:solidFill>
              </a:rPr>
              <a:t> </a:t>
            </a:r>
            <a:r>
              <a:rPr lang="de-DE" altLang="de-DE" sz="2400" dirty="0" err="1">
                <a:solidFill>
                  <a:srgbClr val="8D8D8D"/>
                </a:solidFill>
              </a:rPr>
              <a:t>reasoning</a:t>
            </a:r>
            <a:r>
              <a:rPr lang="de-DE" altLang="de-DE" sz="2400" dirty="0">
                <a:solidFill>
                  <a:srgbClr val="8D8D8D"/>
                </a:solidFill>
              </a:rPr>
              <a:t> 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Fuzzy-logic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…</a:t>
            </a:r>
          </a:p>
        </p:txBody>
      </p:sp>
      <p:sp>
        <p:nvSpPr>
          <p:cNvPr id="40" name="Textfeld 45">
            <a:extLst>
              <a:ext uri="{FF2B5EF4-FFF2-40B4-BE49-F238E27FC236}">
                <a16:creationId xmlns:a16="http://schemas.microsoft.com/office/drawing/2014/main" id="{DE9458EB-F768-4D13-9B2E-2663C3E138FD}"/>
              </a:ext>
            </a:extLst>
          </p:cNvPr>
          <p:cNvSpPr txBox="1"/>
          <p:nvPr/>
        </p:nvSpPr>
        <p:spPr>
          <a:xfrm>
            <a:off x="7339214" y="3630315"/>
            <a:ext cx="49558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8D8D8D"/>
                </a:solidFill>
              </a:rPr>
              <a:t>Deep Learning</a:t>
            </a:r>
            <a:endParaRPr lang="de-DE" sz="2400" i="1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Deep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Covolutional </a:t>
            </a:r>
            <a:r>
              <a:rPr lang="de-DE" sz="2400" dirty="0" err="1">
                <a:solidFill>
                  <a:srgbClr val="8D8D8D"/>
                </a:solidFill>
              </a:rPr>
              <a:t>Neural</a:t>
            </a:r>
            <a:r>
              <a:rPr lang="de-DE" sz="2400" dirty="0">
                <a:solidFill>
                  <a:srgbClr val="8D8D8D"/>
                </a:solidFill>
              </a:rPr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Transformer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…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360703A-E10C-4B54-BFAB-81C5A779B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173257-2979-4188-8AF6-D79CE72F7566}"/>
              </a:ext>
            </a:extLst>
          </p:cNvPr>
          <p:cNvGrpSpPr/>
          <p:nvPr/>
        </p:nvGrpSpPr>
        <p:grpSpPr>
          <a:xfrm>
            <a:off x="395416" y="634314"/>
            <a:ext cx="9353268" cy="5094152"/>
            <a:chOff x="395416" y="634314"/>
            <a:chExt cx="9353268" cy="5094152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7DFE974-CC70-45EF-A652-1634445CBF33}"/>
                </a:ext>
              </a:extLst>
            </p:cNvPr>
            <p:cNvSpPr/>
            <p:nvPr/>
          </p:nvSpPr>
          <p:spPr bwMode="auto">
            <a:xfrm>
              <a:off x="395416" y="634314"/>
              <a:ext cx="8674443" cy="5094152"/>
            </a:xfrm>
            <a:custGeom>
              <a:avLst/>
              <a:gdLst>
                <a:gd name="connsiteX0" fmla="*/ 0 w 8674443"/>
                <a:gd name="connsiteY0" fmla="*/ 4983891 h 5094152"/>
                <a:gd name="connsiteX1" fmla="*/ 1062681 w 8674443"/>
                <a:gd name="connsiteY1" fmla="*/ 4975654 h 5094152"/>
                <a:gd name="connsiteX2" fmla="*/ 2512541 w 8674443"/>
                <a:gd name="connsiteY2" fmla="*/ 4909751 h 5094152"/>
                <a:gd name="connsiteX3" fmla="*/ 3113903 w 8674443"/>
                <a:gd name="connsiteY3" fmla="*/ 4712043 h 5094152"/>
                <a:gd name="connsiteX4" fmla="*/ 3525795 w 8674443"/>
                <a:gd name="connsiteY4" fmla="*/ 4366054 h 5094152"/>
                <a:gd name="connsiteX5" fmla="*/ 3912973 w 8674443"/>
                <a:gd name="connsiteY5" fmla="*/ 4283675 h 5094152"/>
                <a:gd name="connsiteX6" fmla="*/ 4201298 w 8674443"/>
                <a:gd name="connsiteY6" fmla="*/ 4481383 h 5094152"/>
                <a:gd name="connsiteX7" fmla="*/ 5123935 w 8674443"/>
                <a:gd name="connsiteY7" fmla="*/ 5058032 h 5094152"/>
                <a:gd name="connsiteX8" fmla="*/ 6697362 w 8674443"/>
                <a:gd name="connsiteY8" fmla="*/ 5008605 h 5094152"/>
                <a:gd name="connsiteX9" fmla="*/ 7257535 w 8674443"/>
                <a:gd name="connsiteY9" fmla="*/ 4802659 h 5094152"/>
                <a:gd name="connsiteX10" fmla="*/ 7587049 w 8674443"/>
                <a:gd name="connsiteY10" fmla="*/ 4341340 h 5094152"/>
                <a:gd name="connsiteX11" fmla="*/ 8015416 w 8674443"/>
                <a:gd name="connsiteY11" fmla="*/ 3155091 h 5094152"/>
                <a:gd name="connsiteX12" fmla="*/ 8517925 w 8674443"/>
                <a:gd name="connsiteY12" fmla="*/ 980302 h 5094152"/>
                <a:gd name="connsiteX13" fmla="*/ 8674443 w 8674443"/>
                <a:gd name="connsiteY13" fmla="*/ 0 h 5094152"/>
                <a:gd name="connsiteX14" fmla="*/ 8674443 w 8674443"/>
                <a:gd name="connsiteY14" fmla="*/ 0 h 509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74443" h="5094152">
                  <a:moveTo>
                    <a:pt x="0" y="4983891"/>
                  </a:moveTo>
                  <a:lnTo>
                    <a:pt x="1062681" y="4975654"/>
                  </a:lnTo>
                  <a:cubicBezTo>
                    <a:pt x="1481438" y="4963297"/>
                    <a:pt x="2170671" y="4953686"/>
                    <a:pt x="2512541" y="4909751"/>
                  </a:cubicBezTo>
                  <a:cubicBezTo>
                    <a:pt x="2854411" y="4865816"/>
                    <a:pt x="2945027" y="4802659"/>
                    <a:pt x="3113903" y="4712043"/>
                  </a:cubicBezTo>
                  <a:cubicBezTo>
                    <a:pt x="3282779" y="4621427"/>
                    <a:pt x="3392617" y="4437449"/>
                    <a:pt x="3525795" y="4366054"/>
                  </a:cubicBezTo>
                  <a:cubicBezTo>
                    <a:pt x="3658973" y="4294659"/>
                    <a:pt x="3800389" y="4264454"/>
                    <a:pt x="3912973" y="4283675"/>
                  </a:cubicBezTo>
                  <a:cubicBezTo>
                    <a:pt x="4025557" y="4302896"/>
                    <a:pt x="3999471" y="4352324"/>
                    <a:pt x="4201298" y="4481383"/>
                  </a:cubicBezTo>
                  <a:cubicBezTo>
                    <a:pt x="4403125" y="4610442"/>
                    <a:pt x="4707924" y="4970162"/>
                    <a:pt x="5123935" y="5058032"/>
                  </a:cubicBezTo>
                  <a:cubicBezTo>
                    <a:pt x="5539946" y="5145902"/>
                    <a:pt x="6341762" y="5051167"/>
                    <a:pt x="6697362" y="5008605"/>
                  </a:cubicBezTo>
                  <a:cubicBezTo>
                    <a:pt x="7052962" y="4966043"/>
                    <a:pt x="7109254" y="4913870"/>
                    <a:pt x="7257535" y="4802659"/>
                  </a:cubicBezTo>
                  <a:cubicBezTo>
                    <a:pt x="7405816" y="4691448"/>
                    <a:pt x="7460735" y="4615935"/>
                    <a:pt x="7587049" y="4341340"/>
                  </a:cubicBezTo>
                  <a:cubicBezTo>
                    <a:pt x="7713363" y="4066745"/>
                    <a:pt x="7860270" y="3715264"/>
                    <a:pt x="8015416" y="3155091"/>
                  </a:cubicBezTo>
                  <a:cubicBezTo>
                    <a:pt x="8170562" y="2594918"/>
                    <a:pt x="8408087" y="1506150"/>
                    <a:pt x="8517925" y="980302"/>
                  </a:cubicBezTo>
                  <a:cubicBezTo>
                    <a:pt x="8627763" y="454454"/>
                    <a:pt x="8674443" y="0"/>
                    <a:pt x="8674443" y="0"/>
                  </a:cubicBezTo>
                  <a:lnTo>
                    <a:pt x="8674443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5F760E-162A-41F1-94A6-1F3E31937CE5}"/>
                </a:ext>
              </a:extLst>
            </p:cNvPr>
            <p:cNvSpPr txBox="1"/>
            <p:nvPr/>
          </p:nvSpPr>
          <p:spPr>
            <a:xfrm rot="17966804">
              <a:off x="8123287" y="2445321"/>
              <a:ext cx="2512129" cy="738664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3600" b="1" dirty="0" err="1">
                  <a:solidFill>
                    <a:srgbClr val="FF0000"/>
                  </a:solidFill>
                  <a:ea typeface="Arial" charset="0"/>
                  <a:cs typeface="Arial" charset="0"/>
                </a:rPr>
                <a:t>Popularity</a:t>
              </a:r>
              <a:endParaRPr lang="de-DE" sz="3600" b="1" dirty="0">
                <a:solidFill>
                  <a:srgbClr val="FF0000"/>
                </a:solidFill>
                <a:latin typeface="+mn-lt"/>
                <a:ea typeface="Arial" charset="0"/>
                <a:cs typeface="Arial" charset="0"/>
              </a:endParaRPr>
            </a:p>
          </p:txBody>
        </p:sp>
      </p:grp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0E60A0EC-1623-405A-B724-98A3A7277F58}"/>
              </a:ext>
            </a:extLst>
          </p:cNvPr>
          <p:cNvSpPr/>
          <p:nvPr/>
        </p:nvSpPr>
        <p:spPr bwMode="auto">
          <a:xfrm>
            <a:off x="7127893" y="5508706"/>
            <a:ext cx="239871" cy="184985"/>
          </a:xfrm>
          <a:prstGeom prst="mathMultiply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F167235-C883-4F9F-AE8D-500B5422B2A0}"/>
              </a:ext>
            </a:extLst>
          </p:cNvPr>
          <p:cNvSpPr/>
          <p:nvPr/>
        </p:nvSpPr>
        <p:spPr bwMode="auto">
          <a:xfrm>
            <a:off x="6257168" y="4809525"/>
            <a:ext cx="932199" cy="72639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2012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Alexnet</a:t>
            </a: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A4272-FE1B-4BDE-9638-7EB2EB0DBF9C}"/>
              </a:ext>
            </a:extLst>
          </p:cNvPr>
          <p:cNvSpPr/>
          <p:nvPr/>
        </p:nvSpPr>
        <p:spPr bwMode="auto">
          <a:xfrm>
            <a:off x="3466332" y="3351373"/>
            <a:ext cx="1414822" cy="2383271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C0FF2F-4B62-466E-9D70-48D9EB58D6A7}"/>
              </a:ext>
            </a:extLst>
          </p:cNvPr>
          <p:cNvSpPr/>
          <p:nvPr/>
        </p:nvSpPr>
        <p:spPr bwMode="auto">
          <a:xfrm>
            <a:off x="4879496" y="2891482"/>
            <a:ext cx="2383966" cy="2840390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F90489-6C56-4484-9A17-7078128AFC7D}"/>
              </a:ext>
            </a:extLst>
          </p:cNvPr>
          <p:cNvSpPr/>
          <p:nvPr/>
        </p:nvSpPr>
        <p:spPr bwMode="auto">
          <a:xfrm>
            <a:off x="7274278" y="401595"/>
            <a:ext cx="4790980" cy="5339755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38FE012-DD0D-4DCA-AD8F-86EF75825F72}"/>
              </a:ext>
            </a:extLst>
          </p:cNvPr>
          <p:cNvSpPr/>
          <p:nvPr/>
        </p:nvSpPr>
        <p:spPr bwMode="auto">
          <a:xfrm>
            <a:off x="3687876" y="3162140"/>
            <a:ext cx="932199" cy="72639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First AI Summer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F9E6B9A-A6C4-4EBC-B219-D008F5D8B064}"/>
              </a:ext>
            </a:extLst>
          </p:cNvPr>
          <p:cNvSpPr/>
          <p:nvPr/>
        </p:nvSpPr>
        <p:spPr bwMode="auto">
          <a:xfrm>
            <a:off x="5506249" y="2587030"/>
            <a:ext cx="932199" cy="72639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AI Winter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86E27FF-88E8-49ED-B4B5-A58C87A6703C}"/>
              </a:ext>
            </a:extLst>
          </p:cNvPr>
          <p:cNvSpPr/>
          <p:nvPr/>
        </p:nvSpPr>
        <p:spPr bwMode="auto">
          <a:xfrm>
            <a:off x="7483738" y="397527"/>
            <a:ext cx="1245518" cy="1193484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de-DE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Age </a:t>
            </a:r>
            <a:r>
              <a:rPr kumimoji="0" lang="de-DE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of</a:t>
            </a:r>
            <a:r>
              <a:rPr kumimoji="0" lang="de-DE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4E385-2DF4-4A6E-AFDE-45E288ECF5A9}"/>
              </a:ext>
            </a:extLst>
          </p:cNvPr>
          <p:cNvSpPr/>
          <p:nvPr/>
        </p:nvSpPr>
        <p:spPr bwMode="auto">
          <a:xfrm>
            <a:off x="11986498" y="292608"/>
            <a:ext cx="152824" cy="5620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1084D-50C7-469B-8705-87AB2566C0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7</a:t>
            </a:fld>
            <a:endParaRPr lang="de-D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407464-3D2C-479B-A339-CD9347B44A93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99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2B6E-39B0-4F73-A523-FEB0B31C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tx1"/>
                </a:solidFill>
              </a:rPr>
              <a:t>Historical </a:t>
            </a:r>
            <a:r>
              <a:rPr lang="de-DE" sz="3200" dirty="0" err="1">
                <a:solidFill>
                  <a:schemeClr val="tx1"/>
                </a:solidFill>
              </a:rPr>
              <a:t>Overview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CD502-89F9-4AB9-8A3F-01CBAC103104}"/>
              </a:ext>
            </a:extLst>
          </p:cNvPr>
          <p:cNvSpPr txBox="1"/>
          <p:nvPr/>
        </p:nvSpPr>
        <p:spPr>
          <a:xfrm>
            <a:off x="4926107" y="1116650"/>
            <a:ext cx="6242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12" name="Rechteck 34">
            <a:extLst>
              <a:ext uri="{FF2B5EF4-FFF2-40B4-BE49-F238E27FC236}">
                <a16:creationId xmlns:a16="http://schemas.microsoft.com/office/drawing/2014/main" id="{84247D3F-9B7A-417D-9C61-48522F45C0C4}"/>
              </a:ext>
            </a:extLst>
          </p:cNvPr>
          <p:cNvSpPr/>
          <p:nvPr/>
        </p:nvSpPr>
        <p:spPr>
          <a:xfrm>
            <a:off x="359303" y="1716815"/>
            <a:ext cx="11601191" cy="401662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36">
            <a:extLst>
              <a:ext uri="{FF2B5EF4-FFF2-40B4-BE49-F238E27FC236}">
                <a16:creationId xmlns:a16="http://schemas.microsoft.com/office/drawing/2014/main" id="{76917744-3EE6-4DBF-8B5B-3923B7057CDE}"/>
              </a:ext>
            </a:extLst>
          </p:cNvPr>
          <p:cNvSpPr txBox="1"/>
          <p:nvPr/>
        </p:nvSpPr>
        <p:spPr>
          <a:xfrm>
            <a:off x="595479" y="1928083"/>
            <a:ext cx="7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8D8D8D"/>
                </a:solidFill>
              </a:rPr>
              <a:t>Artificial</a:t>
            </a:r>
            <a:r>
              <a:rPr lang="de-DE" sz="2400" b="1" dirty="0">
                <a:solidFill>
                  <a:srgbClr val="8D8D8D"/>
                </a:solidFill>
              </a:rPr>
              <a:t> Intelligence</a:t>
            </a:r>
            <a:endParaRPr lang="de-DE" sz="2400" i="1" dirty="0">
              <a:solidFill>
                <a:srgbClr val="8D8D8D"/>
              </a:solidFill>
            </a:endParaRPr>
          </a:p>
        </p:txBody>
      </p:sp>
      <p:sp>
        <p:nvSpPr>
          <p:cNvPr id="14" name="Rechteck 42">
            <a:extLst>
              <a:ext uri="{FF2B5EF4-FFF2-40B4-BE49-F238E27FC236}">
                <a16:creationId xmlns:a16="http://schemas.microsoft.com/office/drawing/2014/main" id="{196A17DC-CDDE-427D-95ED-D8D97978EF6F}"/>
              </a:ext>
            </a:extLst>
          </p:cNvPr>
          <p:cNvSpPr/>
          <p:nvPr/>
        </p:nvSpPr>
        <p:spPr>
          <a:xfrm>
            <a:off x="3723767" y="2473556"/>
            <a:ext cx="8236727" cy="3232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43">
            <a:extLst>
              <a:ext uri="{FF2B5EF4-FFF2-40B4-BE49-F238E27FC236}">
                <a16:creationId xmlns:a16="http://schemas.microsoft.com/office/drawing/2014/main" id="{9A78072A-3ED5-444A-A726-98F7E45AFA6D}"/>
              </a:ext>
            </a:extLst>
          </p:cNvPr>
          <p:cNvSpPr/>
          <p:nvPr/>
        </p:nvSpPr>
        <p:spPr>
          <a:xfrm>
            <a:off x="7153897" y="3545674"/>
            <a:ext cx="4806597" cy="21877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44">
            <a:extLst>
              <a:ext uri="{FF2B5EF4-FFF2-40B4-BE49-F238E27FC236}">
                <a16:creationId xmlns:a16="http://schemas.microsoft.com/office/drawing/2014/main" id="{3D3059AB-996B-4C72-8B17-9AB721327797}"/>
              </a:ext>
            </a:extLst>
          </p:cNvPr>
          <p:cNvSpPr txBox="1"/>
          <p:nvPr/>
        </p:nvSpPr>
        <p:spPr>
          <a:xfrm>
            <a:off x="3887886" y="2547950"/>
            <a:ext cx="657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8D8D8D"/>
                </a:solidFill>
              </a:rPr>
              <a:t>Machine</a:t>
            </a:r>
            <a:r>
              <a:rPr lang="de-DE" sz="2400" b="1" dirty="0">
                <a:solidFill>
                  <a:srgbClr val="8D8D8D"/>
                </a:solidFill>
              </a:rPr>
              <a:t> Learning</a:t>
            </a:r>
            <a:endParaRPr lang="de-DE" sz="2400" i="1" dirty="0">
              <a:solidFill>
                <a:srgbClr val="8D8D8D"/>
              </a:solidFill>
            </a:endParaRPr>
          </a:p>
        </p:txBody>
      </p:sp>
      <p:cxnSp>
        <p:nvCxnSpPr>
          <p:cNvPr id="17" name="Gerade Verbindung mit Pfeil 4">
            <a:extLst>
              <a:ext uri="{FF2B5EF4-FFF2-40B4-BE49-F238E27FC236}">
                <a16:creationId xmlns:a16="http://schemas.microsoft.com/office/drawing/2014/main" id="{F00868C0-9C71-4E73-AA5D-B27A96AC112E}"/>
              </a:ext>
            </a:extLst>
          </p:cNvPr>
          <p:cNvCxnSpPr>
            <a:cxnSpLocks/>
          </p:cNvCxnSpPr>
          <p:nvPr/>
        </p:nvCxnSpPr>
        <p:spPr>
          <a:xfrm>
            <a:off x="359303" y="5733437"/>
            <a:ext cx="1142772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7">
            <a:extLst>
              <a:ext uri="{FF2B5EF4-FFF2-40B4-BE49-F238E27FC236}">
                <a16:creationId xmlns:a16="http://schemas.microsoft.com/office/drawing/2014/main" id="{F1AE21E4-7261-43A7-89F9-D9715E3113FB}"/>
              </a:ext>
            </a:extLst>
          </p:cNvPr>
          <p:cNvCxnSpPr>
            <a:cxnSpLocks/>
          </p:cNvCxnSpPr>
          <p:nvPr/>
        </p:nvCxnSpPr>
        <p:spPr>
          <a:xfrm>
            <a:off x="964482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9">
            <a:extLst>
              <a:ext uri="{FF2B5EF4-FFF2-40B4-BE49-F238E27FC236}">
                <a16:creationId xmlns:a16="http://schemas.microsoft.com/office/drawing/2014/main" id="{541663BC-7F52-49DD-AA5C-0B1270D85BE7}"/>
              </a:ext>
            </a:extLst>
          </p:cNvPr>
          <p:cNvCxnSpPr>
            <a:cxnSpLocks/>
          </p:cNvCxnSpPr>
          <p:nvPr/>
        </p:nvCxnSpPr>
        <p:spPr>
          <a:xfrm>
            <a:off x="1955986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2">
            <a:extLst>
              <a:ext uri="{FF2B5EF4-FFF2-40B4-BE49-F238E27FC236}">
                <a16:creationId xmlns:a16="http://schemas.microsoft.com/office/drawing/2014/main" id="{1F2B407B-99F4-43D6-82C0-90F6AC670791}"/>
              </a:ext>
            </a:extLst>
          </p:cNvPr>
          <p:cNvCxnSpPr>
            <a:cxnSpLocks/>
          </p:cNvCxnSpPr>
          <p:nvPr/>
        </p:nvCxnSpPr>
        <p:spPr>
          <a:xfrm>
            <a:off x="2947490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13">
            <a:extLst>
              <a:ext uri="{FF2B5EF4-FFF2-40B4-BE49-F238E27FC236}">
                <a16:creationId xmlns:a16="http://schemas.microsoft.com/office/drawing/2014/main" id="{404F3BFD-0C51-493B-B78D-B6DED327B925}"/>
              </a:ext>
            </a:extLst>
          </p:cNvPr>
          <p:cNvCxnSpPr>
            <a:cxnSpLocks/>
          </p:cNvCxnSpPr>
          <p:nvPr/>
        </p:nvCxnSpPr>
        <p:spPr>
          <a:xfrm>
            <a:off x="3938995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14">
            <a:extLst>
              <a:ext uri="{FF2B5EF4-FFF2-40B4-BE49-F238E27FC236}">
                <a16:creationId xmlns:a16="http://schemas.microsoft.com/office/drawing/2014/main" id="{799FFE99-F1AF-43CE-9D7C-2066A21522D2}"/>
              </a:ext>
            </a:extLst>
          </p:cNvPr>
          <p:cNvCxnSpPr>
            <a:cxnSpLocks/>
          </p:cNvCxnSpPr>
          <p:nvPr/>
        </p:nvCxnSpPr>
        <p:spPr>
          <a:xfrm>
            <a:off x="4930499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15">
            <a:extLst>
              <a:ext uri="{FF2B5EF4-FFF2-40B4-BE49-F238E27FC236}">
                <a16:creationId xmlns:a16="http://schemas.microsoft.com/office/drawing/2014/main" id="{75D44BDA-1A39-4068-B9D4-583B1BFE523C}"/>
              </a:ext>
            </a:extLst>
          </p:cNvPr>
          <p:cNvCxnSpPr>
            <a:cxnSpLocks/>
          </p:cNvCxnSpPr>
          <p:nvPr/>
        </p:nvCxnSpPr>
        <p:spPr>
          <a:xfrm>
            <a:off x="5922003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16">
            <a:extLst>
              <a:ext uri="{FF2B5EF4-FFF2-40B4-BE49-F238E27FC236}">
                <a16:creationId xmlns:a16="http://schemas.microsoft.com/office/drawing/2014/main" id="{56E8C4AE-EA1C-4C5A-B8D3-D4313B1F9DB0}"/>
              </a:ext>
            </a:extLst>
          </p:cNvPr>
          <p:cNvCxnSpPr>
            <a:cxnSpLocks/>
          </p:cNvCxnSpPr>
          <p:nvPr/>
        </p:nvCxnSpPr>
        <p:spPr>
          <a:xfrm>
            <a:off x="6913509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17">
            <a:extLst>
              <a:ext uri="{FF2B5EF4-FFF2-40B4-BE49-F238E27FC236}">
                <a16:creationId xmlns:a16="http://schemas.microsoft.com/office/drawing/2014/main" id="{887646FF-67B2-4453-B7B7-22506458CF4F}"/>
              </a:ext>
            </a:extLst>
          </p:cNvPr>
          <p:cNvCxnSpPr>
            <a:cxnSpLocks/>
          </p:cNvCxnSpPr>
          <p:nvPr/>
        </p:nvCxnSpPr>
        <p:spPr>
          <a:xfrm>
            <a:off x="7905014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6">
            <a:extLst>
              <a:ext uri="{FF2B5EF4-FFF2-40B4-BE49-F238E27FC236}">
                <a16:creationId xmlns:a16="http://schemas.microsoft.com/office/drawing/2014/main" id="{2E224EBB-7DA0-4B9E-BC34-7140F5C95F33}"/>
              </a:ext>
            </a:extLst>
          </p:cNvPr>
          <p:cNvSpPr txBox="1"/>
          <p:nvPr/>
        </p:nvSpPr>
        <p:spPr>
          <a:xfrm>
            <a:off x="69356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1950</a:t>
            </a:r>
          </a:p>
        </p:txBody>
      </p:sp>
      <p:sp>
        <p:nvSpPr>
          <p:cNvPr id="27" name="Textfeld 27">
            <a:extLst>
              <a:ext uri="{FF2B5EF4-FFF2-40B4-BE49-F238E27FC236}">
                <a16:creationId xmlns:a16="http://schemas.microsoft.com/office/drawing/2014/main" id="{E05177E9-F92D-4B78-91BE-4D7E18FAB115}"/>
              </a:ext>
            </a:extLst>
          </p:cNvPr>
          <p:cNvSpPr txBox="1"/>
          <p:nvPr/>
        </p:nvSpPr>
        <p:spPr>
          <a:xfrm>
            <a:off x="1695885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1960</a:t>
            </a:r>
            <a:endParaRPr lang="de-DE" dirty="0"/>
          </a:p>
        </p:txBody>
      </p:sp>
      <p:sp>
        <p:nvSpPr>
          <p:cNvPr id="28" name="Textfeld 28">
            <a:extLst>
              <a:ext uri="{FF2B5EF4-FFF2-40B4-BE49-F238E27FC236}">
                <a16:creationId xmlns:a16="http://schemas.microsoft.com/office/drawing/2014/main" id="{7C7371F0-8151-4769-8FAC-77FF970A4F3C}"/>
              </a:ext>
            </a:extLst>
          </p:cNvPr>
          <p:cNvSpPr txBox="1"/>
          <p:nvPr/>
        </p:nvSpPr>
        <p:spPr>
          <a:xfrm>
            <a:off x="2685331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1970</a:t>
            </a:r>
          </a:p>
        </p:txBody>
      </p:sp>
      <p:sp>
        <p:nvSpPr>
          <p:cNvPr id="29" name="Textfeld 29">
            <a:extLst>
              <a:ext uri="{FF2B5EF4-FFF2-40B4-BE49-F238E27FC236}">
                <a16:creationId xmlns:a16="http://schemas.microsoft.com/office/drawing/2014/main" id="{0B567CD4-A58D-40D3-B7ED-176602F6E434}"/>
              </a:ext>
            </a:extLst>
          </p:cNvPr>
          <p:cNvSpPr txBox="1"/>
          <p:nvPr/>
        </p:nvSpPr>
        <p:spPr>
          <a:xfrm>
            <a:off x="368765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1980</a:t>
            </a:r>
          </a:p>
        </p:txBody>
      </p:sp>
      <p:sp>
        <p:nvSpPr>
          <p:cNvPr id="30" name="Textfeld 30">
            <a:extLst>
              <a:ext uri="{FF2B5EF4-FFF2-40B4-BE49-F238E27FC236}">
                <a16:creationId xmlns:a16="http://schemas.microsoft.com/office/drawing/2014/main" id="{EEF39175-5F50-4530-A03A-B208E0320381}"/>
              </a:ext>
            </a:extLst>
          </p:cNvPr>
          <p:cNvSpPr txBox="1"/>
          <p:nvPr/>
        </p:nvSpPr>
        <p:spPr>
          <a:xfrm>
            <a:off x="4664091" y="596427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1990</a:t>
            </a:r>
          </a:p>
        </p:txBody>
      </p:sp>
      <p:sp>
        <p:nvSpPr>
          <p:cNvPr id="31" name="Textfeld 31">
            <a:extLst>
              <a:ext uri="{FF2B5EF4-FFF2-40B4-BE49-F238E27FC236}">
                <a16:creationId xmlns:a16="http://schemas.microsoft.com/office/drawing/2014/main" id="{14B8E2D4-8902-4036-9A00-4B3F6D791975}"/>
              </a:ext>
            </a:extLst>
          </p:cNvPr>
          <p:cNvSpPr txBox="1"/>
          <p:nvPr/>
        </p:nvSpPr>
        <p:spPr>
          <a:xfrm>
            <a:off x="566641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2000</a:t>
            </a:r>
          </a:p>
        </p:txBody>
      </p:sp>
      <p:sp>
        <p:nvSpPr>
          <p:cNvPr id="32" name="Textfeld 32">
            <a:extLst>
              <a:ext uri="{FF2B5EF4-FFF2-40B4-BE49-F238E27FC236}">
                <a16:creationId xmlns:a16="http://schemas.microsoft.com/office/drawing/2014/main" id="{2266C215-1FE6-4393-A39C-DFB494D72A69}"/>
              </a:ext>
            </a:extLst>
          </p:cNvPr>
          <p:cNvSpPr txBox="1"/>
          <p:nvPr/>
        </p:nvSpPr>
        <p:spPr>
          <a:xfrm>
            <a:off x="6639256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2010</a:t>
            </a:r>
          </a:p>
        </p:txBody>
      </p:sp>
      <p:sp>
        <p:nvSpPr>
          <p:cNvPr id="33" name="Textfeld 33">
            <a:extLst>
              <a:ext uri="{FF2B5EF4-FFF2-40B4-BE49-F238E27FC236}">
                <a16:creationId xmlns:a16="http://schemas.microsoft.com/office/drawing/2014/main" id="{4489E7D1-6B76-42F4-A531-F6EED73188F8}"/>
              </a:ext>
            </a:extLst>
          </p:cNvPr>
          <p:cNvSpPr txBox="1"/>
          <p:nvPr/>
        </p:nvSpPr>
        <p:spPr>
          <a:xfrm>
            <a:off x="7638475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2020</a:t>
            </a:r>
          </a:p>
        </p:txBody>
      </p:sp>
      <p:cxnSp>
        <p:nvCxnSpPr>
          <p:cNvPr id="34" name="Gerader Verbinder 39">
            <a:extLst>
              <a:ext uri="{FF2B5EF4-FFF2-40B4-BE49-F238E27FC236}">
                <a16:creationId xmlns:a16="http://schemas.microsoft.com/office/drawing/2014/main" id="{6545636E-2E85-4F55-AAA7-48A8986B6A36}"/>
              </a:ext>
            </a:extLst>
          </p:cNvPr>
          <p:cNvCxnSpPr>
            <a:cxnSpLocks/>
          </p:cNvCxnSpPr>
          <p:nvPr/>
        </p:nvCxnSpPr>
        <p:spPr>
          <a:xfrm>
            <a:off x="8769912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40">
            <a:extLst>
              <a:ext uri="{FF2B5EF4-FFF2-40B4-BE49-F238E27FC236}">
                <a16:creationId xmlns:a16="http://schemas.microsoft.com/office/drawing/2014/main" id="{4C4C5E5E-1B67-4990-BE8A-81E44A6B3EDF}"/>
              </a:ext>
            </a:extLst>
          </p:cNvPr>
          <p:cNvCxnSpPr>
            <a:cxnSpLocks/>
          </p:cNvCxnSpPr>
          <p:nvPr/>
        </p:nvCxnSpPr>
        <p:spPr>
          <a:xfrm>
            <a:off x="9636460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47">
            <a:extLst>
              <a:ext uri="{FF2B5EF4-FFF2-40B4-BE49-F238E27FC236}">
                <a16:creationId xmlns:a16="http://schemas.microsoft.com/office/drawing/2014/main" id="{99DA34E6-9849-4E74-BEF3-519A4ACF983A}"/>
              </a:ext>
            </a:extLst>
          </p:cNvPr>
          <p:cNvCxnSpPr>
            <a:cxnSpLocks/>
          </p:cNvCxnSpPr>
          <p:nvPr/>
        </p:nvCxnSpPr>
        <p:spPr>
          <a:xfrm>
            <a:off x="10460506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48">
            <a:extLst>
              <a:ext uri="{FF2B5EF4-FFF2-40B4-BE49-F238E27FC236}">
                <a16:creationId xmlns:a16="http://schemas.microsoft.com/office/drawing/2014/main" id="{F02ADC40-E5F1-4DFA-B558-03B327CE4859}"/>
              </a:ext>
            </a:extLst>
          </p:cNvPr>
          <p:cNvCxnSpPr>
            <a:cxnSpLocks/>
          </p:cNvCxnSpPr>
          <p:nvPr/>
        </p:nvCxnSpPr>
        <p:spPr>
          <a:xfrm>
            <a:off x="11286977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52">
            <a:extLst>
              <a:ext uri="{FF2B5EF4-FFF2-40B4-BE49-F238E27FC236}">
                <a16:creationId xmlns:a16="http://schemas.microsoft.com/office/drawing/2014/main" id="{1D393092-B151-44DE-8452-D1FB5EA96891}"/>
              </a:ext>
            </a:extLst>
          </p:cNvPr>
          <p:cNvSpPr txBox="1"/>
          <p:nvPr/>
        </p:nvSpPr>
        <p:spPr>
          <a:xfrm>
            <a:off x="3812388" y="3312245"/>
            <a:ext cx="32869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Decision</a:t>
            </a:r>
            <a:r>
              <a:rPr lang="de-DE" sz="2400" dirty="0">
                <a:solidFill>
                  <a:srgbClr val="8D8D8D"/>
                </a:solidFill>
              </a:rPr>
              <a:t> </a:t>
            </a:r>
            <a:r>
              <a:rPr lang="de-DE" sz="2400" dirty="0" err="1">
                <a:solidFill>
                  <a:srgbClr val="8D8D8D"/>
                </a:solidFill>
              </a:rPr>
              <a:t>Trees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simple </a:t>
            </a:r>
            <a:r>
              <a:rPr lang="de-DE" sz="2400" dirty="0" err="1">
                <a:solidFill>
                  <a:srgbClr val="8D8D8D"/>
                </a:solidFill>
              </a:rPr>
              <a:t>neural</a:t>
            </a:r>
            <a:r>
              <a:rPr lang="de-DE" sz="2400" dirty="0">
                <a:solidFill>
                  <a:srgbClr val="8D8D8D"/>
                </a:solidFill>
              </a:rPr>
              <a:t> Nets</a:t>
            </a:r>
          </a:p>
          <a:p>
            <a:endParaRPr lang="de-DE" dirty="0">
              <a:solidFill>
                <a:srgbClr val="8D8D8D"/>
              </a:solidFill>
            </a:endParaRPr>
          </a:p>
        </p:txBody>
      </p:sp>
      <p:sp>
        <p:nvSpPr>
          <p:cNvPr id="39" name="Textfeld 53">
            <a:extLst>
              <a:ext uri="{FF2B5EF4-FFF2-40B4-BE49-F238E27FC236}">
                <a16:creationId xmlns:a16="http://schemas.microsoft.com/office/drawing/2014/main" id="{BD74C07F-BE05-411E-87BD-423D038D3491}"/>
              </a:ext>
            </a:extLst>
          </p:cNvPr>
          <p:cNvSpPr txBox="1"/>
          <p:nvPr/>
        </p:nvSpPr>
        <p:spPr>
          <a:xfrm>
            <a:off x="595838" y="2511809"/>
            <a:ext cx="2926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Predicate</a:t>
            </a:r>
            <a:r>
              <a:rPr lang="de-DE" sz="2400" dirty="0">
                <a:solidFill>
                  <a:srgbClr val="8D8D8D"/>
                </a:solidFill>
              </a:rPr>
              <a:t> </a:t>
            </a:r>
            <a:r>
              <a:rPr lang="de-DE" sz="2400" dirty="0" err="1">
                <a:solidFill>
                  <a:srgbClr val="8D8D8D"/>
                </a:solidFill>
              </a:rPr>
              <a:t>logic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2400" dirty="0" err="1">
                <a:solidFill>
                  <a:srgbClr val="8D8D8D"/>
                </a:solidFill>
              </a:rPr>
              <a:t>Probabilistic</a:t>
            </a:r>
            <a:r>
              <a:rPr lang="de-DE" altLang="de-DE" sz="2400" dirty="0">
                <a:solidFill>
                  <a:srgbClr val="8D8D8D"/>
                </a:solidFill>
              </a:rPr>
              <a:t> </a:t>
            </a:r>
            <a:r>
              <a:rPr lang="de-DE" altLang="de-DE" sz="2400" dirty="0" err="1">
                <a:solidFill>
                  <a:srgbClr val="8D8D8D"/>
                </a:solidFill>
              </a:rPr>
              <a:t>reasoning</a:t>
            </a:r>
            <a:r>
              <a:rPr lang="de-DE" altLang="de-DE" sz="2400" dirty="0">
                <a:solidFill>
                  <a:srgbClr val="8D8D8D"/>
                </a:solidFill>
              </a:rPr>
              <a:t> 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Fuzzy-logic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…</a:t>
            </a:r>
          </a:p>
        </p:txBody>
      </p:sp>
      <p:sp>
        <p:nvSpPr>
          <p:cNvPr id="40" name="Textfeld 45">
            <a:extLst>
              <a:ext uri="{FF2B5EF4-FFF2-40B4-BE49-F238E27FC236}">
                <a16:creationId xmlns:a16="http://schemas.microsoft.com/office/drawing/2014/main" id="{DE9458EB-F768-4D13-9B2E-2663C3E138FD}"/>
              </a:ext>
            </a:extLst>
          </p:cNvPr>
          <p:cNvSpPr txBox="1"/>
          <p:nvPr/>
        </p:nvSpPr>
        <p:spPr>
          <a:xfrm>
            <a:off x="7339214" y="3630315"/>
            <a:ext cx="49558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8D8D8D"/>
                </a:solidFill>
              </a:rPr>
              <a:t>Deep Learning</a:t>
            </a:r>
            <a:endParaRPr lang="de-DE" sz="2400" i="1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Deep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Covolutional </a:t>
            </a:r>
            <a:r>
              <a:rPr lang="de-DE" sz="2400" dirty="0" err="1">
                <a:solidFill>
                  <a:srgbClr val="8D8D8D"/>
                </a:solidFill>
              </a:rPr>
              <a:t>Neural</a:t>
            </a:r>
            <a:r>
              <a:rPr lang="de-DE" sz="2400" dirty="0">
                <a:solidFill>
                  <a:srgbClr val="8D8D8D"/>
                </a:solidFill>
              </a:rPr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Transformer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…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360703A-E10C-4B54-BFAB-81C5A779B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173257-2979-4188-8AF6-D79CE72F7566}"/>
              </a:ext>
            </a:extLst>
          </p:cNvPr>
          <p:cNvGrpSpPr/>
          <p:nvPr/>
        </p:nvGrpSpPr>
        <p:grpSpPr>
          <a:xfrm>
            <a:off x="395416" y="634314"/>
            <a:ext cx="9353268" cy="5094152"/>
            <a:chOff x="395416" y="634314"/>
            <a:chExt cx="9353268" cy="5094152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7DFE974-CC70-45EF-A652-1634445CBF33}"/>
                </a:ext>
              </a:extLst>
            </p:cNvPr>
            <p:cNvSpPr/>
            <p:nvPr/>
          </p:nvSpPr>
          <p:spPr bwMode="auto">
            <a:xfrm>
              <a:off x="395416" y="634314"/>
              <a:ext cx="8674443" cy="5094152"/>
            </a:xfrm>
            <a:custGeom>
              <a:avLst/>
              <a:gdLst>
                <a:gd name="connsiteX0" fmla="*/ 0 w 8674443"/>
                <a:gd name="connsiteY0" fmla="*/ 4983891 h 5094152"/>
                <a:gd name="connsiteX1" fmla="*/ 1062681 w 8674443"/>
                <a:gd name="connsiteY1" fmla="*/ 4975654 h 5094152"/>
                <a:gd name="connsiteX2" fmla="*/ 2512541 w 8674443"/>
                <a:gd name="connsiteY2" fmla="*/ 4909751 h 5094152"/>
                <a:gd name="connsiteX3" fmla="*/ 3113903 w 8674443"/>
                <a:gd name="connsiteY3" fmla="*/ 4712043 h 5094152"/>
                <a:gd name="connsiteX4" fmla="*/ 3525795 w 8674443"/>
                <a:gd name="connsiteY4" fmla="*/ 4366054 h 5094152"/>
                <a:gd name="connsiteX5" fmla="*/ 3912973 w 8674443"/>
                <a:gd name="connsiteY5" fmla="*/ 4283675 h 5094152"/>
                <a:gd name="connsiteX6" fmla="*/ 4201298 w 8674443"/>
                <a:gd name="connsiteY6" fmla="*/ 4481383 h 5094152"/>
                <a:gd name="connsiteX7" fmla="*/ 5123935 w 8674443"/>
                <a:gd name="connsiteY7" fmla="*/ 5058032 h 5094152"/>
                <a:gd name="connsiteX8" fmla="*/ 6697362 w 8674443"/>
                <a:gd name="connsiteY8" fmla="*/ 5008605 h 5094152"/>
                <a:gd name="connsiteX9" fmla="*/ 7257535 w 8674443"/>
                <a:gd name="connsiteY9" fmla="*/ 4802659 h 5094152"/>
                <a:gd name="connsiteX10" fmla="*/ 7587049 w 8674443"/>
                <a:gd name="connsiteY10" fmla="*/ 4341340 h 5094152"/>
                <a:gd name="connsiteX11" fmla="*/ 8015416 w 8674443"/>
                <a:gd name="connsiteY11" fmla="*/ 3155091 h 5094152"/>
                <a:gd name="connsiteX12" fmla="*/ 8517925 w 8674443"/>
                <a:gd name="connsiteY12" fmla="*/ 980302 h 5094152"/>
                <a:gd name="connsiteX13" fmla="*/ 8674443 w 8674443"/>
                <a:gd name="connsiteY13" fmla="*/ 0 h 5094152"/>
                <a:gd name="connsiteX14" fmla="*/ 8674443 w 8674443"/>
                <a:gd name="connsiteY14" fmla="*/ 0 h 509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74443" h="5094152">
                  <a:moveTo>
                    <a:pt x="0" y="4983891"/>
                  </a:moveTo>
                  <a:lnTo>
                    <a:pt x="1062681" y="4975654"/>
                  </a:lnTo>
                  <a:cubicBezTo>
                    <a:pt x="1481438" y="4963297"/>
                    <a:pt x="2170671" y="4953686"/>
                    <a:pt x="2512541" y="4909751"/>
                  </a:cubicBezTo>
                  <a:cubicBezTo>
                    <a:pt x="2854411" y="4865816"/>
                    <a:pt x="2945027" y="4802659"/>
                    <a:pt x="3113903" y="4712043"/>
                  </a:cubicBezTo>
                  <a:cubicBezTo>
                    <a:pt x="3282779" y="4621427"/>
                    <a:pt x="3392617" y="4437449"/>
                    <a:pt x="3525795" y="4366054"/>
                  </a:cubicBezTo>
                  <a:cubicBezTo>
                    <a:pt x="3658973" y="4294659"/>
                    <a:pt x="3800389" y="4264454"/>
                    <a:pt x="3912973" y="4283675"/>
                  </a:cubicBezTo>
                  <a:cubicBezTo>
                    <a:pt x="4025557" y="4302896"/>
                    <a:pt x="3999471" y="4352324"/>
                    <a:pt x="4201298" y="4481383"/>
                  </a:cubicBezTo>
                  <a:cubicBezTo>
                    <a:pt x="4403125" y="4610442"/>
                    <a:pt x="4707924" y="4970162"/>
                    <a:pt x="5123935" y="5058032"/>
                  </a:cubicBezTo>
                  <a:cubicBezTo>
                    <a:pt x="5539946" y="5145902"/>
                    <a:pt x="6341762" y="5051167"/>
                    <a:pt x="6697362" y="5008605"/>
                  </a:cubicBezTo>
                  <a:cubicBezTo>
                    <a:pt x="7052962" y="4966043"/>
                    <a:pt x="7109254" y="4913870"/>
                    <a:pt x="7257535" y="4802659"/>
                  </a:cubicBezTo>
                  <a:cubicBezTo>
                    <a:pt x="7405816" y="4691448"/>
                    <a:pt x="7460735" y="4615935"/>
                    <a:pt x="7587049" y="4341340"/>
                  </a:cubicBezTo>
                  <a:cubicBezTo>
                    <a:pt x="7713363" y="4066745"/>
                    <a:pt x="7860270" y="3715264"/>
                    <a:pt x="8015416" y="3155091"/>
                  </a:cubicBezTo>
                  <a:cubicBezTo>
                    <a:pt x="8170562" y="2594918"/>
                    <a:pt x="8408087" y="1506150"/>
                    <a:pt x="8517925" y="980302"/>
                  </a:cubicBezTo>
                  <a:cubicBezTo>
                    <a:pt x="8627763" y="454454"/>
                    <a:pt x="8674443" y="0"/>
                    <a:pt x="8674443" y="0"/>
                  </a:cubicBezTo>
                  <a:lnTo>
                    <a:pt x="8674443" y="0"/>
                  </a:ln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5F760E-162A-41F1-94A6-1F3E31937CE5}"/>
                </a:ext>
              </a:extLst>
            </p:cNvPr>
            <p:cNvSpPr txBox="1"/>
            <p:nvPr/>
          </p:nvSpPr>
          <p:spPr>
            <a:xfrm rot="17966804">
              <a:off x="8123287" y="2445321"/>
              <a:ext cx="2512129" cy="738664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3600" b="1" dirty="0" err="1">
                  <a:solidFill>
                    <a:srgbClr val="FF0000"/>
                  </a:solidFill>
                  <a:ea typeface="Arial" charset="0"/>
                  <a:cs typeface="Arial" charset="0"/>
                </a:rPr>
                <a:t>Popularity</a:t>
              </a:r>
              <a:endParaRPr lang="de-DE" sz="3600" b="1" dirty="0">
                <a:solidFill>
                  <a:srgbClr val="FF0000"/>
                </a:solidFill>
                <a:latin typeface="+mn-lt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B1FB6FD-933A-491C-8D64-A6CF2B429242}"/>
                </a:ext>
              </a:extLst>
            </p:cNvPr>
            <p:cNvSpPr/>
            <p:nvPr/>
          </p:nvSpPr>
          <p:spPr bwMode="auto">
            <a:xfrm>
              <a:off x="3731308" y="3847858"/>
              <a:ext cx="1223320" cy="63396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1982 Bladerunner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3F1E89A-5FBC-47D5-9741-D155DC06E4C7}"/>
                </a:ext>
              </a:extLst>
            </p:cNvPr>
            <p:cNvSpPr/>
            <p:nvPr/>
          </p:nvSpPr>
          <p:spPr bwMode="auto">
            <a:xfrm>
              <a:off x="2392363" y="4233180"/>
              <a:ext cx="1223320" cy="63396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1973 Westworld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E8F79FF-BD6D-4DD8-97EE-1B96D4ED363B}"/>
                </a:ext>
              </a:extLst>
            </p:cNvPr>
            <p:cNvSpPr/>
            <p:nvPr/>
          </p:nvSpPr>
          <p:spPr bwMode="auto">
            <a:xfrm>
              <a:off x="5017153" y="4594350"/>
              <a:ext cx="1223320" cy="63396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1984 Terminator</a:t>
              </a:r>
            </a:p>
          </p:txBody>
        </p:sp>
        <p:sp>
          <p:nvSpPr>
            <p:cNvPr id="47" name="Multiplication Sign 46">
              <a:extLst>
                <a:ext uri="{FF2B5EF4-FFF2-40B4-BE49-F238E27FC236}">
                  <a16:creationId xmlns:a16="http://schemas.microsoft.com/office/drawing/2014/main" id="{F7B6CBC3-46E6-4732-B429-5FE26809991C}"/>
                </a:ext>
              </a:extLst>
            </p:cNvPr>
            <p:cNvSpPr/>
            <p:nvPr/>
          </p:nvSpPr>
          <p:spPr bwMode="auto">
            <a:xfrm>
              <a:off x="3336968" y="5275261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" name="Multiplication Sign 47">
              <a:extLst>
                <a:ext uri="{FF2B5EF4-FFF2-40B4-BE49-F238E27FC236}">
                  <a16:creationId xmlns:a16="http://schemas.microsoft.com/office/drawing/2014/main" id="{4988CFF3-0F52-4BD2-9D7B-A0FD1874C4C7}"/>
                </a:ext>
              </a:extLst>
            </p:cNvPr>
            <p:cNvSpPr/>
            <p:nvPr/>
          </p:nvSpPr>
          <p:spPr bwMode="auto">
            <a:xfrm>
              <a:off x="3919736" y="4855825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9" name="Multiplication Sign 48">
              <a:extLst>
                <a:ext uri="{FF2B5EF4-FFF2-40B4-BE49-F238E27FC236}">
                  <a16:creationId xmlns:a16="http://schemas.microsoft.com/office/drawing/2014/main" id="{3829A031-F814-44CE-BCFC-B4993A5F2D90}"/>
                </a:ext>
              </a:extLst>
            </p:cNvPr>
            <p:cNvSpPr/>
            <p:nvPr/>
          </p:nvSpPr>
          <p:spPr bwMode="auto">
            <a:xfrm>
              <a:off x="4280058" y="4858567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CC27897-FA9E-4A18-A78F-2E648FAA0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3360" y="2530984"/>
              <a:ext cx="1249848" cy="171912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95CA9AD-0E97-4174-B15E-267314B11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1308" y="2204193"/>
              <a:ext cx="1248777" cy="164265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1CA194F-1813-437C-BBF3-AD059497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8040" y="2952559"/>
              <a:ext cx="1228379" cy="1642656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89B16-D359-499F-B491-10AE94A4D6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8</a:t>
            </a:fld>
            <a:endParaRPr lang="de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DC05E4-7B1D-4395-9535-102192ED5749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86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2B6E-39B0-4F73-A523-FEB0B31C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solidFill>
                  <a:schemeClr val="tx1"/>
                </a:solidFill>
              </a:rPr>
              <a:t>Historical </a:t>
            </a:r>
            <a:r>
              <a:rPr lang="de-DE" sz="3200" dirty="0" err="1">
                <a:solidFill>
                  <a:schemeClr val="tx1"/>
                </a:solidFill>
              </a:rPr>
              <a:t>Overview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CD502-89F9-4AB9-8A3F-01CBAC103104}"/>
              </a:ext>
            </a:extLst>
          </p:cNvPr>
          <p:cNvSpPr txBox="1"/>
          <p:nvPr/>
        </p:nvSpPr>
        <p:spPr>
          <a:xfrm>
            <a:off x="4926107" y="1116650"/>
            <a:ext cx="6242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12" name="Rechteck 34">
            <a:extLst>
              <a:ext uri="{FF2B5EF4-FFF2-40B4-BE49-F238E27FC236}">
                <a16:creationId xmlns:a16="http://schemas.microsoft.com/office/drawing/2014/main" id="{84247D3F-9B7A-417D-9C61-48522F45C0C4}"/>
              </a:ext>
            </a:extLst>
          </p:cNvPr>
          <p:cNvSpPr/>
          <p:nvPr/>
        </p:nvSpPr>
        <p:spPr>
          <a:xfrm>
            <a:off x="359303" y="1716815"/>
            <a:ext cx="11601191" cy="401662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36">
            <a:extLst>
              <a:ext uri="{FF2B5EF4-FFF2-40B4-BE49-F238E27FC236}">
                <a16:creationId xmlns:a16="http://schemas.microsoft.com/office/drawing/2014/main" id="{76917744-3EE6-4DBF-8B5B-3923B7057CDE}"/>
              </a:ext>
            </a:extLst>
          </p:cNvPr>
          <p:cNvSpPr txBox="1"/>
          <p:nvPr/>
        </p:nvSpPr>
        <p:spPr>
          <a:xfrm>
            <a:off x="595479" y="1928083"/>
            <a:ext cx="7592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8D8D8D"/>
                </a:solidFill>
              </a:rPr>
              <a:t>Artificial</a:t>
            </a:r>
            <a:r>
              <a:rPr lang="de-DE" sz="2400" b="1" dirty="0">
                <a:solidFill>
                  <a:srgbClr val="8D8D8D"/>
                </a:solidFill>
              </a:rPr>
              <a:t> Intelligence</a:t>
            </a:r>
            <a:endParaRPr lang="de-DE" sz="2400" i="1" dirty="0">
              <a:solidFill>
                <a:srgbClr val="8D8D8D"/>
              </a:solidFill>
            </a:endParaRPr>
          </a:p>
        </p:txBody>
      </p:sp>
      <p:sp>
        <p:nvSpPr>
          <p:cNvPr id="14" name="Rechteck 42">
            <a:extLst>
              <a:ext uri="{FF2B5EF4-FFF2-40B4-BE49-F238E27FC236}">
                <a16:creationId xmlns:a16="http://schemas.microsoft.com/office/drawing/2014/main" id="{196A17DC-CDDE-427D-95ED-D8D97978EF6F}"/>
              </a:ext>
            </a:extLst>
          </p:cNvPr>
          <p:cNvSpPr/>
          <p:nvPr/>
        </p:nvSpPr>
        <p:spPr>
          <a:xfrm>
            <a:off x="3723767" y="2473556"/>
            <a:ext cx="8236727" cy="3232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43">
            <a:extLst>
              <a:ext uri="{FF2B5EF4-FFF2-40B4-BE49-F238E27FC236}">
                <a16:creationId xmlns:a16="http://schemas.microsoft.com/office/drawing/2014/main" id="{9A78072A-3ED5-444A-A726-98F7E45AFA6D}"/>
              </a:ext>
            </a:extLst>
          </p:cNvPr>
          <p:cNvSpPr/>
          <p:nvPr/>
        </p:nvSpPr>
        <p:spPr>
          <a:xfrm>
            <a:off x="7153897" y="3545674"/>
            <a:ext cx="4806597" cy="218776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44">
            <a:extLst>
              <a:ext uri="{FF2B5EF4-FFF2-40B4-BE49-F238E27FC236}">
                <a16:creationId xmlns:a16="http://schemas.microsoft.com/office/drawing/2014/main" id="{3D3059AB-996B-4C72-8B17-9AB721327797}"/>
              </a:ext>
            </a:extLst>
          </p:cNvPr>
          <p:cNvSpPr txBox="1"/>
          <p:nvPr/>
        </p:nvSpPr>
        <p:spPr>
          <a:xfrm>
            <a:off x="3887886" y="2547950"/>
            <a:ext cx="657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8D8D8D"/>
                </a:solidFill>
              </a:rPr>
              <a:t>Machine</a:t>
            </a:r>
            <a:r>
              <a:rPr lang="de-DE" sz="2400" b="1" dirty="0">
                <a:solidFill>
                  <a:srgbClr val="8D8D8D"/>
                </a:solidFill>
              </a:rPr>
              <a:t> Learning</a:t>
            </a:r>
            <a:endParaRPr lang="de-DE" sz="2400" i="1" dirty="0">
              <a:solidFill>
                <a:srgbClr val="8D8D8D"/>
              </a:solidFill>
            </a:endParaRPr>
          </a:p>
        </p:txBody>
      </p:sp>
      <p:cxnSp>
        <p:nvCxnSpPr>
          <p:cNvPr id="17" name="Gerade Verbindung mit Pfeil 4">
            <a:extLst>
              <a:ext uri="{FF2B5EF4-FFF2-40B4-BE49-F238E27FC236}">
                <a16:creationId xmlns:a16="http://schemas.microsoft.com/office/drawing/2014/main" id="{F00868C0-9C71-4E73-AA5D-B27A96AC112E}"/>
              </a:ext>
            </a:extLst>
          </p:cNvPr>
          <p:cNvCxnSpPr>
            <a:cxnSpLocks/>
          </p:cNvCxnSpPr>
          <p:nvPr/>
        </p:nvCxnSpPr>
        <p:spPr>
          <a:xfrm>
            <a:off x="359303" y="5733437"/>
            <a:ext cx="1142772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7">
            <a:extLst>
              <a:ext uri="{FF2B5EF4-FFF2-40B4-BE49-F238E27FC236}">
                <a16:creationId xmlns:a16="http://schemas.microsoft.com/office/drawing/2014/main" id="{F1AE21E4-7261-43A7-89F9-D9715E3113FB}"/>
              </a:ext>
            </a:extLst>
          </p:cNvPr>
          <p:cNvCxnSpPr>
            <a:cxnSpLocks/>
          </p:cNvCxnSpPr>
          <p:nvPr/>
        </p:nvCxnSpPr>
        <p:spPr>
          <a:xfrm>
            <a:off x="964482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9">
            <a:extLst>
              <a:ext uri="{FF2B5EF4-FFF2-40B4-BE49-F238E27FC236}">
                <a16:creationId xmlns:a16="http://schemas.microsoft.com/office/drawing/2014/main" id="{541663BC-7F52-49DD-AA5C-0B1270D85BE7}"/>
              </a:ext>
            </a:extLst>
          </p:cNvPr>
          <p:cNvCxnSpPr>
            <a:cxnSpLocks/>
          </p:cNvCxnSpPr>
          <p:nvPr/>
        </p:nvCxnSpPr>
        <p:spPr>
          <a:xfrm>
            <a:off x="1955986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2">
            <a:extLst>
              <a:ext uri="{FF2B5EF4-FFF2-40B4-BE49-F238E27FC236}">
                <a16:creationId xmlns:a16="http://schemas.microsoft.com/office/drawing/2014/main" id="{1F2B407B-99F4-43D6-82C0-90F6AC670791}"/>
              </a:ext>
            </a:extLst>
          </p:cNvPr>
          <p:cNvCxnSpPr>
            <a:cxnSpLocks/>
          </p:cNvCxnSpPr>
          <p:nvPr/>
        </p:nvCxnSpPr>
        <p:spPr>
          <a:xfrm>
            <a:off x="2947490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13">
            <a:extLst>
              <a:ext uri="{FF2B5EF4-FFF2-40B4-BE49-F238E27FC236}">
                <a16:creationId xmlns:a16="http://schemas.microsoft.com/office/drawing/2014/main" id="{404F3BFD-0C51-493B-B78D-B6DED327B925}"/>
              </a:ext>
            </a:extLst>
          </p:cNvPr>
          <p:cNvCxnSpPr>
            <a:cxnSpLocks/>
          </p:cNvCxnSpPr>
          <p:nvPr/>
        </p:nvCxnSpPr>
        <p:spPr>
          <a:xfrm>
            <a:off x="3938995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14">
            <a:extLst>
              <a:ext uri="{FF2B5EF4-FFF2-40B4-BE49-F238E27FC236}">
                <a16:creationId xmlns:a16="http://schemas.microsoft.com/office/drawing/2014/main" id="{799FFE99-F1AF-43CE-9D7C-2066A21522D2}"/>
              </a:ext>
            </a:extLst>
          </p:cNvPr>
          <p:cNvCxnSpPr>
            <a:cxnSpLocks/>
          </p:cNvCxnSpPr>
          <p:nvPr/>
        </p:nvCxnSpPr>
        <p:spPr>
          <a:xfrm>
            <a:off x="4930499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15">
            <a:extLst>
              <a:ext uri="{FF2B5EF4-FFF2-40B4-BE49-F238E27FC236}">
                <a16:creationId xmlns:a16="http://schemas.microsoft.com/office/drawing/2014/main" id="{75D44BDA-1A39-4068-B9D4-583B1BFE523C}"/>
              </a:ext>
            </a:extLst>
          </p:cNvPr>
          <p:cNvCxnSpPr>
            <a:cxnSpLocks/>
          </p:cNvCxnSpPr>
          <p:nvPr/>
        </p:nvCxnSpPr>
        <p:spPr>
          <a:xfrm>
            <a:off x="5922003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16">
            <a:extLst>
              <a:ext uri="{FF2B5EF4-FFF2-40B4-BE49-F238E27FC236}">
                <a16:creationId xmlns:a16="http://schemas.microsoft.com/office/drawing/2014/main" id="{56E8C4AE-EA1C-4C5A-B8D3-D4313B1F9DB0}"/>
              </a:ext>
            </a:extLst>
          </p:cNvPr>
          <p:cNvCxnSpPr>
            <a:cxnSpLocks/>
          </p:cNvCxnSpPr>
          <p:nvPr/>
        </p:nvCxnSpPr>
        <p:spPr>
          <a:xfrm>
            <a:off x="6913509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17">
            <a:extLst>
              <a:ext uri="{FF2B5EF4-FFF2-40B4-BE49-F238E27FC236}">
                <a16:creationId xmlns:a16="http://schemas.microsoft.com/office/drawing/2014/main" id="{887646FF-67B2-4453-B7B7-22506458CF4F}"/>
              </a:ext>
            </a:extLst>
          </p:cNvPr>
          <p:cNvCxnSpPr>
            <a:cxnSpLocks/>
          </p:cNvCxnSpPr>
          <p:nvPr/>
        </p:nvCxnSpPr>
        <p:spPr>
          <a:xfrm>
            <a:off x="7905014" y="5733438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6">
            <a:extLst>
              <a:ext uri="{FF2B5EF4-FFF2-40B4-BE49-F238E27FC236}">
                <a16:creationId xmlns:a16="http://schemas.microsoft.com/office/drawing/2014/main" id="{2E224EBB-7DA0-4B9E-BC34-7140F5C95F33}"/>
              </a:ext>
            </a:extLst>
          </p:cNvPr>
          <p:cNvSpPr txBox="1"/>
          <p:nvPr/>
        </p:nvSpPr>
        <p:spPr>
          <a:xfrm>
            <a:off x="69356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1950</a:t>
            </a:r>
          </a:p>
        </p:txBody>
      </p:sp>
      <p:sp>
        <p:nvSpPr>
          <p:cNvPr id="27" name="Textfeld 27">
            <a:extLst>
              <a:ext uri="{FF2B5EF4-FFF2-40B4-BE49-F238E27FC236}">
                <a16:creationId xmlns:a16="http://schemas.microsoft.com/office/drawing/2014/main" id="{E05177E9-F92D-4B78-91BE-4D7E18FAB115}"/>
              </a:ext>
            </a:extLst>
          </p:cNvPr>
          <p:cNvSpPr txBox="1"/>
          <p:nvPr/>
        </p:nvSpPr>
        <p:spPr>
          <a:xfrm>
            <a:off x="1695885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1960</a:t>
            </a:r>
            <a:endParaRPr lang="de-DE" dirty="0"/>
          </a:p>
        </p:txBody>
      </p:sp>
      <p:sp>
        <p:nvSpPr>
          <p:cNvPr id="28" name="Textfeld 28">
            <a:extLst>
              <a:ext uri="{FF2B5EF4-FFF2-40B4-BE49-F238E27FC236}">
                <a16:creationId xmlns:a16="http://schemas.microsoft.com/office/drawing/2014/main" id="{7C7371F0-8151-4769-8FAC-77FF970A4F3C}"/>
              </a:ext>
            </a:extLst>
          </p:cNvPr>
          <p:cNvSpPr txBox="1"/>
          <p:nvPr/>
        </p:nvSpPr>
        <p:spPr>
          <a:xfrm>
            <a:off x="2685331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1970</a:t>
            </a:r>
          </a:p>
        </p:txBody>
      </p:sp>
      <p:sp>
        <p:nvSpPr>
          <p:cNvPr id="29" name="Textfeld 29">
            <a:extLst>
              <a:ext uri="{FF2B5EF4-FFF2-40B4-BE49-F238E27FC236}">
                <a16:creationId xmlns:a16="http://schemas.microsoft.com/office/drawing/2014/main" id="{0B567CD4-A58D-40D3-B7ED-176602F6E434}"/>
              </a:ext>
            </a:extLst>
          </p:cNvPr>
          <p:cNvSpPr txBox="1"/>
          <p:nvPr/>
        </p:nvSpPr>
        <p:spPr>
          <a:xfrm>
            <a:off x="368765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1980</a:t>
            </a:r>
          </a:p>
        </p:txBody>
      </p:sp>
      <p:sp>
        <p:nvSpPr>
          <p:cNvPr id="30" name="Textfeld 30">
            <a:extLst>
              <a:ext uri="{FF2B5EF4-FFF2-40B4-BE49-F238E27FC236}">
                <a16:creationId xmlns:a16="http://schemas.microsoft.com/office/drawing/2014/main" id="{EEF39175-5F50-4530-A03A-B208E0320381}"/>
              </a:ext>
            </a:extLst>
          </p:cNvPr>
          <p:cNvSpPr txBox="1"/>
          <p:nvPr/>
        </p:nvSpPr>
        <p:spPr>
          <a:xfrm>
            <a:off x="4664091" y="596427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1990</a:t>
            </a:r>
          </a:p>
        </p:txBody>
      </p:sp>
      <p:sp>
        <p:nvSpPr>
          <p:cNvPr id="31" name="Textfeld 31">
            <a:extLst>
              <a:ext uri="{FF2B5EF4-FFF2-40B4-BE49-F238E27FC236}">
                <a16:creationId xmlns:a16="http://schemas.microsoft.com/office/drawing/2014/main" id="{14B8E2D4-8902-4036-9A00-4B3F6D791975}"/>
              </a:ext>
            </a:extLst>
          </p:cNvPr>
          <p:cNvSpPr txBox="1"/>
          <p:nvPr/>
        </p:nvSpPr>
        <p:spPr>
          <a:xfrm>
            <a:off x="5666413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2000</a:t>
            </a:r>
          </a:p>
        </p:txBody>
      </p:sp>
      <p:sp>
        <p:nvSpPr>
          <p:cNvPr id="32" name="Textfeld 32">
            <a:extLst>
              <a:ext uri="{FF2B5EF4-FFF2-40B4-BE49-F238E27FC236}">
                <a16:creationId xmlns:a16="http://schemas.microsoft.com/office/drawing/2014/main" id="{2266C215-1FE6-4393-A39C-DFB494D72A69}"/>
              </a:ext>
            </a:extLst>
          </p:cNvPr>
          <p:cNvSpPr txBox="1"/>
          <p:nvPr/>
        </p:nvSpPr>
        <p:spPr>
          <a:xfrm>
            <a:off x="6639256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2010</a:t>
            </a:r>
          </a:p>
        </p:txBody>
      </p:sp>
      <p:sp>
        <p:nvSpPr>
          <p:cNvPr id="33" name="Textfeld 33">
            <a:extLst>
              <a:ext uri="{FF2B5EF4-FFF2-40B4-BE49-F238E27FC236}">
                <a16:creationId xmlns:a16="http://schemas.microsoft.com/office/drawing/2014/main" id="{4489E7D1-6B76-42F4-A531-F6EED73188F8}"/>
              </a:ext>
            </a:extLst>
          </p:cNvPr>
          <p:cNvSpPr txBox="1"/>
          <p:nvPr/>
        </p:nvSpPr>
        <p:spPr>
          <a:xfrm>
            <a:off x="7638475" y="59822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2020</a:t>
            </a:r>
          </a:p>
        </p:txBody>
      </p:sp>
      <p:cxnSp>
        <p:nvCxnSpPr>
          <p:cNvPr id="34" name="Gerader Verbinder 39">
            <a:extLst>
              <a:ext uri="{FF2B5EF4-FFF2-40B4-BE49-F238E27FC236}">
                <a16:creationId xmlns:a16="http://schemas.microsoft.com/office/drawing/2014/main" id="{6545636E-2E85-4F55-AAA7-48A8986B6A36}"/>
              </a:ext>
            </a:extLst>
          </p:cNvPr>
          <p:cNvCxnSpPr>
            <a:cxnSpLocks/>
          </p:cNvCxnSpPr>
          <p:nvPr/>
        </p:nvCxnSpPr>
        <p:spPr>
          <a:xfrm>
            <a:off x="8769912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40">
            <a:extLst>
              <a:ext uri="{FF2B5EF4-FFF2-40B4-BE49-F238E27FC236}">
                <a16:creationId xmlns:a16="http://schemas.microsoft.com/office/drawing/2014/main" id="{4C4C5E5E-1B67-4990-BE8A-81E44A6B3EDF}"/>
              </a:ext>
            </a:extLst>
          </p:cNvPr>
          <p:cNvCxnSpPr>
            <a:cxnSpLocks/>
          </p:cNvCxnSpPr>
          <p:nvPr/>
        </p:nvCxnSpPr>
        <p:spPr>
          <a:xfrm>
            <a:off x="9636460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47">
            <a:extLst>
              <a:ext uri="{FF2B5EF4-FFF2-40B4-BE49-F238E27FC236}">
                <a16:creationId xmlns:a16="http://schemas.microsoft.com/office/drawing/2014/main" id="{99DA34E6-9849-4E74-BEF3-519A4ACF983A}"/>
              </a:ext>
            </a:extLst>
          </p:cNvPr>
          <p:cNvCxnSpPr>
            <a:cxnSpLocks/>
          </p:cNvCxnSpPr>
          <p:nvPr/>
        </p:nvCxnSpPr>
        <p:spPr>
          <a:xfrm>
            <a:off x="10460506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48">
            <a:extLst>
              <a:ext uri="{FF2B5EF4-FFF2-40B4-BE49-F238E27FC236}">
                <a16:creationId xmlns:a16="http://schemas.microsoft.com/office/drawing/2014/main" id="{F02ADC40-E5F1-4DFA-B558-03B327CE4859}"/>
              </a:ext>
            </a:extLst>
          </p:cNvPr>
          <p:cNvCxnSpPr>
            <a:cxnSpLocks/>
          </p:cNvCxnSpPr>
          <p:nvPr/>
        </p:nvCxnSpPr>
        <p:spPr>
          <a:xfrm>
            <a:off x="11286977" y="5733437"/>
            <a:ext cx="0" cy="2487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52">
            <a:extLst>
              <a:ext uri="{FF2B5EF4-FFF2-40B4-BE49-F238E27FC236}">
                <a16:creationId xmlns:a16="http://schemas.microsoft.com/office/drawing/2014/main" id="{1D393092-B151-44DE-8452-D1FB5EA96891}"/>
              </a:ext>
            </a:extLst>
          </p:cNvPr>
          <p:cNvSpPr txBox="1"/>
          <p:nvPr/>
        </p:nvSpPr>
        <p:spPr>
          <a:xfrm>
            <a:off x="3812388" y="3312245"/>
            <a:ext cx="32869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Decision</a:t>
            </a:r>
            <a:r>
              <a:rPr lang="de-DE" sz="2400" dirty="0">
                <a:solidFill>
                  <a:srgbClr val="8D8D8D"/>
                </a:solidFill>
              </a:rPr>
              <a:t> </a:t>
            </a:r>
            <a:r>
              <a:rPr lang="de-DE" sz="2400" dirty="0" err="1">
                <a:solidFill>
                  <a:srgbClr val="8D8D8D"/>
                </a:solidFill>
              </a:rPr>
              <a:t>Trees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simple </a:t>
            </a:r>
            <a:r>
              <a:rPr lang="de-DE" sz="2400" dirty="0" err="1">
                <a:solidFill>
                  <a:srgbClr val="8D8D8D"/>
                </a:solidFill>
              </a:rPr>
              <a:t>neural</a:t>
            </a:r>
            <a:r>
              <a:rPr lang="de-DE" sz="2400" dirty="0">
                <a:solidFill>
                  <a:srgbClr val="8D8D8D"/>
                </a:solidFill>
              </a:rPr>
              <a:t> Nets</a:t>
            </a:r>
          </a:p>
          <a:p>
            <a:endParaRPr lang="de-DE" dirty="0">
              <a:solidFill>
                <a:srgbClr val="8D8D8D"/>
              </a:solidFill>
            </a:endParaRPr>
          </a:p>
        </p:txBody>
      </p:sp>
      <p:sp>
        <p:nvSpPr>
          <p:cNvPr id="39" name="Textfeld 53">
            <a:extLst>
              <a:ext uri="{FF2B5EF4-FFF2-40B4-BE49-F238E27FC236}">
                <a16:creationId xmlns:a16="http://schemas.microsoft.com/office/drawing/2014/main" id="{BD74C07F-BE05-411E-87BD-423D038D3491}"/>
              </a:ext>
            </a:extLst>
          </p:cNvPr>
          <p:cNvSpPr txBox="1"/>
          <p:nvPr/>
        </p:nvSpPr>
        <p:spPr>
          <a:xfrm>
            <a:off x="595838" y="2511809"/>
            <a:ext cx="2926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Predicate</a:t>
            </a:r>
            <a:r>
              <a:rPr lang="de-DE" sz="2400" dirty="0">
                <a:solidFill>
                  <a:srgbClr val="8D8D8D"/>
                </a:solidFill>
              </a:rPr>
              <a:t> </a:t>
            </a:r>
            <a:r>
              <a:rPr lang="de-DE" sz="2400" dirty="0" err="1">
                <a:solidFill>
                  <a:srgbClr val="8D8D8D"/>
                </a:solidFill>
              </a:rPr>
              <a:t>logic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2400" dirty="0" err="1">
                <a:solidFill>
                  <a:srgbClr val="8D8D8D"/>
                </a:solidFill>
              </a:rPr>
              <a:t>Probabilistic</a:t>
            </a:r>
            <a:r>
              <a:rPr lang="de-DE" altLang="de-DE" sz="2400" dirty="0">
                <a:solidFill>
                  <a:srgbClr val="8D8D8D"/>
                </a:solidFill>
              </a:rPr>
              <a:t> </a:t>
            </a:r>
            <a:r>
              <a:rPr lang="de-DE" altLang="de-DE" sz="2400" dirty="0" err="1">
                <a:solidFill>
                  <a:srgbClr val="8D8D8D"/>
                </a:solidFill>
              </a:rPr>
              <a:t>reasoning</a:t>
            </a:r>
            <a:r>
              <a:rPr lang="de-DE" altLang="de-DE" sz="2400" dirty="0">
                <a:solidFill>
                  <a:srgbClr val="8D8D8D"/>
                </a:solidFill>
              </a:rPr>
              <a:t> 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8D8D8D"/>
                </a:solidFill>
              </a:rPr>
              <a:t>Fuzzy-logic</a:t>
            </a:r>
            <a:endParaRPr lang="de-DE" sz="2400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…</a:t>
            </a:r>
          </a:p>
        </p:txBody>
      </p:sp>
      <p:sp>
        <p:nvSpPr>
          <p:cNvPr id="40" name="Textfeld 45">
            <a:extLst>
              <a:ext uri="{FF2B5EF4-FFF2-40B4-BE49-F238E27FC236}">
                <a16:creationId xmlns:a16="http://schemas.microsoft.com/office/drawing/2014/main" id="{DE9458EB-F768-4D13-9B2E-2663C3E138FD}"/>
              </a:ext>
            </a:extLst>
          </p:cNvPr>
          <p:cNvSpPr txBox="1"/>
          <p:nvPr/>
        </p:nvSpPr>
        <p:spPr>
          <a:xfrm>
            <a:off x="7339214" y="3630315"/>
            <a:ext cx="49558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8D8D8D"/>
                </a:solidFill>
              </a:rPr>
              <a:t>Deep Learning</a:t>
            </a:r>
            <a:endParaRPr lang="de-DE" sz="2400" i="1" dirty="0">
              <a:solidFill>
                <a:srgbClr val="8D8D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Deep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Covolutional </a:t>
            </a:r>
            <a:r>
              <a:rPr lang="de-DE" sz="2400" dirty="0" err="1">
                <a:solidFill>
                  <a:srgbClr val="8D8D8D"/>
                </a:solidFill>
              </a:rPr>
              <a:t>Neural</a:t>
            </a:r>
            <a:r>
              <a:rPr lang="de-DE" sz="2400" dirty="0">
                <a:solidFill>
                  <a:srgbClr val="8D8D8D"/>
                </a:solidFill>
              </a:rPr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Transformer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8D8D8D"/>
                </a:solidFill>
              </a:rPr>
              <a:t>…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360703A-E10C-4B54-BFAB-81C5A779B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9856E9-3F66-4452-B8A6-B87E43561FA8}"/>
              </a:ext>
            </a:extLst>
          </p:cNvPr>
          <p:cNvGrpSpPr/>
          <p:nvPr/>
        </p:nvGrpSpPr>
        <p:grpSpPr>
          <a:xfrm>
            <a:off x="388961" y="-31754"/>
            <a:ext cx="8735541" cy="6158082"/>
            <a:chOff x="388961" y="-31754"/>
            <a:chExt cx="8735541" cy="615808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9424CE-5A4C-4DB2-A1F8-A1048DE88719}"/>
                </a:ext>
              </a:extLst>
            </p:cNvPr>
            <p:cNvSpPr txBox="1"/>
            <p:nvPr/>
          </p:nvSpPr>
          <p:spPr>
            <a:xfrm rot="17250342">
              <a:off x="5676129" y="2677955"/>
              <a:ext cx="6158082" cy="738664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l">
                <a:spcBef>
                  <a:spcPts val="1100"/>
                </a:spcBef>
              </a:pPr>
              <a:r>
                <a:rPr lang="de-DE" sz="3600" b="1" dirty="0" err="1">
                  <a:solidFill>
                    <a:srgbClr val="FF0000"/>
                  </a:solidFill>
                  <a:ea typeface="Arial" charset="0"/>
                  <a:cs typeface="Arial" charset="0"/>
                </a:rPr>
                <a:t>Required</a:t>
              </a:r>
              <a:r>
                <a:rPr lang="de-DE" sz="3600" b="1" dirty="0">
                  <a:solidFill>
                    <a:srgbClr val="FF0000"/>
                  </a:solidFill>
                  <a:ea typeface="Arial" charset="0"/>
                  <a:cs typeface="Arial" charset="0"/>
                </a:rPr>
                <a:t> </a:t>
              </a:r>
              <a:r>
                <a:rPr lang="de-DE" sz="3600" b="1" dirty="0" err="1">
                  <a:solidFill>
                    <a:srgbClr val="FF0000"/>
                  </a:solidFill>
                  <a:ea typeface="Arial" charset="0"/>
                  <a:cs typeface="Arial" charset="0"/>
                </a:rPr>
                <a:t>Compute</a:t>
              </a:r>
              <a:r>
                <a:rPr lang="de-DE" sz="3600" b="1" dirty="0">
                  <a:solidFill>
                    <a:srgbClr val="FF0000"/>
                  </a:solidFill>
                  <a:ea typeface="Arial" charset="0"/>
                  <a:cs typeface="Arial" charset="0"/>
                </a:rPr>
                <a:t> Power</a:t>
              </a:r>
              <a:endParaRPr lang="de-DE" sz="3600" b="1" dirty="0">
                <a:solidFill>
                  <a:srgbClr val="FF0000"/>
                </a:solidFill>
                <a:latin typeface="+mn-lt"/>
                <a:ea typeface="Arial" charset="0"/>
                <a:cs typeface="Arial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A3F7D71-5252-4AC4-8F91-42B0546CB81C}"/>
                </a:ext>
              </a:extLst>
            </p:cNvPr>
            <p:cNvSpPr/>
            <p:nvPr/>
          </p:nvSpPr>
          <p:spPr bwMode="auto">
            <a:xfrm>
              <a:off x="388961" y="716507"/>
              <a:ext cx="8037036" cy="4892723"/>
            </a:xfrm>
            <a:custGeom>
              <a:avLst/>
              <a:gdLst>
                <a:gd name="connsiteX0" fmla="*/ 0 w 8679976"/>
                <a:gd name="connsiteY0" fmla="*/ 4892723 h 4892723"/>
                <a:gd name="connsiteX1" fmla="*/ 5581935 w 8679976"/>
                <a:gd name="connsiteY1" fmla="*/ 4885899 h 4892723"/>
                <a:gd name="connsiteX2" fmla="*/ 6496335 w 8679976"/>
                <a:gd name="connsiteY2" fmla="*/ 4858603 h 4892723"/>
                <a:gd name="connsiteX3" fmla="*/ 6871648 w 8679976"/>
                <a:gd name="connsiteY3" fmla="*/ 4742597 h 4892723"/>
                <a:gd name="connsiteX4" fmla="*/ 7301552 w 8679976"/>
                <a:gd name="connsiteY4" fmla="*/ 4428699 h 4892723"/>
                <a:gd name="connsiteX5" fmla="*/ 7588155 w 8679976"/>
                <a:gd name="connsiteY5" fmla="*/ 3978323 h 4892723"/>
                <a:gd name="connsiteX6" fmla="*/ 8065827 w 8679976"/>
                <a:gd name="connsiteY6" fmla="*/ 2947917 h 4892723"/>
                <a:gd name="connsiteX7" fmla="*/ 8447964 w 8679976"/>
                <a:gd name="connsiteY7" fmla="*/ 1644556 h 4892723"/>
                <a:gd name="connsiteX8" fmla="*/ 8679976 w 8679976"/>
                <a:gd name="connsiteY8" fmla="*/ 0 h 4892723"/>
                <a:gd name="connsiteX9" fmla="*/ 8679976 w 8679976"/>
                <a:gd name="connsiteY9" fmla="*/ 0 h 489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976" h="4892723">
                  <a:moveTo>
                    <a:pt x="0" y="4892723"/>
                  </a:moveTo>
                  <a:lnTo>
                    <a:pt x="5581935" y="4885899"/>
                  </a:lnTo>
                  <a:cubicBezTo>
                    <a:pt x="6664657" y="4880212"/>
                    <a:pt x="6281383" y="4882487"/>
                    <a:pt x="6496335" y="4858603"/>
                  </a:cubicBezTo>
                  <a:cubicBezTo>
                    <a:pt x="6711287" y="4834719"/>
                    <a:pt x="6737445" y="4814248"/>
                    <a:pt x="6871648" y="4742597"/>
                  </a:cubicBezTo>
                  <a:cubicBezTo>
                    <a:pt x="7005851" y="4670946"/>
                    <a:pt x="7182134" y="4556078"/>
                    <a:pt x="7301552" y="4428699"/>
                  </a:cubicBezTo>
                  <a:cubicBezTo>
                    <a:pt x="7420970" y="4301320"/>
                    <a:pt x="7460776" y="4225120"/>
                    <a:pt x="7588155" y="3978323"/>
                  </a:cubicBezTo>
                  <a:cubicBezTo>
                    <a:pt x="7715534" y="3731526"/>
                    <a:pt x="7922525" y="3336878"/>
                    <a:pt x="8065827" y="2947917"/>
                  </a:cubicBezTo>
                  <a:cubicBezTo>
                    <a:pt x="8209129" y="2558956"/>
                    <a:pt x="8345606" y="2135875"/>
                    <a:pt x="8447964" y="1644556"/>
                  </a:cubicBezTo>
                  <a:cubicBezTo>
                    <a:pt x="8550322" y="1153236"/>
                    <a:pt x="8679976" y="0"/>
                    <a:pt x="8679976" y="0"/>
                  </a:cubicBezTo>
                  <a:lnTo>
                    <a:pt x="8679976" y="0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Multiplication Sign 43">
              <a:extLst>
                <a:ext uri="{FF2B5EF4-FFF2-40B4-BE49-F238E27FC236}">
                  <a16:creationId xmlns:a16="http://schemas.microsoft.com/office/drawing/2014/main" id="{E353AE14-F431-4ED5-853E-920C28735972}"/>
                </a:ext>
              </a:extLst>
            </p:cNvPr>
            <p:cNvSpPr/>
            <p:nvPr/>
          </p:nvSpPr>
          <p:spPr bwMode="auto">
            <a:xfrm>
              <a:off x="6855118" y="5206209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F6ABE50-880A-4E39-989B-98687071157C}"/>
                </a:ext>
              </a:extLst>
            </p:cNvPr>
            <p:cNvGrpSpPr/>
            <p:nvPr/>
          </p:nvGrpSpPr>
          <p:grpSpPr>
            <a:xfrm>
              <a:off x="4677774" y="4401719"/>
              <a:ext cx="2217760" cy="820776"/>
              <a:chOff x="1787858" y="929170"/>
              <a:chExt cx="2217760" cy="820776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4D95132-05E5-480C-9D0E-184F31B6CD6D}"/>
                  </a:ext>
                </a:extLst>
              </p:cNvPr>
              <p:cNvSpPr/>
              <p:nvPr/>
            </p:nvSpPr>
            <p:spPr bwMode="auto">
              <a:xfrm>
                <a:off x="2204113" y="990424"/>
                <a:ext cx="1801505" cy="726390"/>
              </a:xfrm>
              <a:prstGeom prst="roundRect">
                <a:avLst/>
              </a:prstGeom>
              <a:solidFill>
                <a:schemeClr val="accent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FE877B-2792-4958-9B50-7F6F344F8888}"/>
                  </a:ext>
                </a:extLst>
              </p:cNvPr>
              <p:cNvSpPr txBox="1"/>
              <p:nvPr/>
            </p:nvSpPr>
            <p:spPr>
              <a:xfrm>
                <a:off x="2526062" y="929170"/>
                <a:ext cx="1282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Alexnet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C864A7-2C31-4A5C-8560-C51E13526FC5}"/>
                  </a:ext>
                </a:extLst>
              </p:cNvPr>
              <p:cNvSpPr txBox="1"/>
              <p:nvPr/>
            </p:nvSpPr>
            <p:spPr>
              <a:xfrm>
                <a:off x="2652901" y="1168994"/>
                <a:ext cx="7863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2012 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85BC4B0-F29E-431E-9DA5-0F70396B658F}"/>
                  </a:ext>
                </a:extLst>
              </p:cNvPr>
              <p:cNvSpPr txBox="1"/>
              <p:nvPr/>
            </p:nvSpPr>
            <p:spPr>
              <a:xfrm>
                <a:off x="1787858" y="1380614"/>
                <a:ext cx="21511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1100"/>
                  </a:spcBef>
                </a:pP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60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Mio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 Param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9E04930-53ED-4EFF-8CB9-35AC8B7E1C9C}"/>
                </a:ext>
              </a:extLst>
            </p:cNvPr>
            <p:cNvGrpSpPr/>
            <p:nvPr/>
          </p:nvGrpSpPr>
          <p:grpSpPr>
            <a:xfrm>
              <a:off x="5299231" y="3449424"/>
              <a:ext cx="2255820" cy="820776"/>
              <a:chOff x="1787858" y="929170"/>
              <a:chExt cx="2255820" cy="820776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9BEC2614-6F77-4F9C-B443-19F5DCB56E7A}"/>
                  </a:ext>
                </a:extLst>
              </p:cNvPr>
              <p:cNvSpPr/>
              <p:nvPr/>
            </p:nvSpPr>
            <p:spPr bwMode="auto">
              <a:xfrm>
                <a:off x="2204113" y="990424"/>
                <a:ext cx="1801505" cy="726390"/>
              </a:xfrm>
              <a:prstGeom prst="roundRect">
                <a:avLst/>
              </a:prstGeom>
              <a:solidFill>
                <a:schemeClr val="accent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856FF84-C11D-471C-9212-90F552CF381D}"/>
                  </a:ext>
                </a:extLst>
              </p:cNvPr>
              <p:cNvSpPr txBox="1"/>
              <p:nvPr/>
            </p:nvSpPr>
            <p:spPr>
              <a:xfrm>
                <a:off x="2526062" y="929170"/>
                <a:ext cx="1282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VGG16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F4742F7-C3CE-4EDB-A82C-8D117BAC4208}"/>
                  </a:ext>
                </a:extLst>
              </p:cNvPr>
              <p:cNvSpPr txBox="1"/>
              <p:nvPr/>
            </p:nvSpPr>
            <p:spPr>
              <a:xfrm>
                <a:off x="2652901" y="1168994"/>
                <a:ext cx="7863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2015 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9B2AAB7-3138-4B2E-A43B-74457355D92D}"/>
                  </a:ext>
                </a:extLst>
              </p:cNvPr>
              <p:cNvSpPr txBox="1"/>
              <p:nvPr/>
            </p:nvSpPr>
            <p:spPr>
              <a:xfrm>
                <a:off x="1787858" y="1380614"/>
                <a:ext cx="22558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1100"/>
                  </a:spcBef>
                </a:pP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138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Mio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 Param</a:t>
                </a:r>
              </a:p>
            </p:txBody>
          </p:sp>
        </p:grpSp>
        <p:sp>
          <p:nvSpPr>
            <p:cNvPr id="47" name="Multiplication Sign 46">
              <a:extLst>
                <a:ext uri="{FF2B5EF4-FFF2-40B4-BE49-F238E27FC236}">
                  <a16:creationId xmlns:a16="http://schemas.microsoft.com/office/drawing/2014/main" id="{51DAC2A4-8C09-4E45-A381-9A82A47EC174}"/>
                </a:ext>
              </a:extLst>
            </p:cNvPr>
            <p:cNvSpPr/>
            <p:nvPr/>
          </p:nvSpPr>
          <p:spPr bwMode="auto">
            <a:xfrm>
              <a:off x="7309037" y="4567897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48" name="Multiplication Sign 47">
              <a:extLst>
                <a:ext uri="{FF2B5EF4-FFF2-40B4-BE49-F238E27FC236}">
                  <a16:creationId xmlns:a16="http://schemas.microsoft.com/office/drawing/2014/main" id="{01540639-268A-4555-AB50-38DF606D0EA2}"/>
                </a:ext>
              </a:extLst>
            </p:cNvPr>
            <p:cNvSpPr/>
            <p:nvPr/>
          </p:nvSpPr>
          <p:spPr bwMode="auto">
            <a:xfrm>
              <a:off x="7905014" y="3047287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CDB5F72-7FFF-4030-9DCA-A034FEC47318}"/>
                </a:ext>
              </a:extLst>
            </p:cNvPr>
            <p:cNvGrpSpPr/>
            <p:nvPr/>
          </p:nvGrpSpPr>
          <p:grpSpPr>
            <a:xfrm>
              <a:off x="5094029" y="2558383"/>
              <a:ext cx="2754873" cy="820776"/>
              <a:chOff x="1288805" y="929170"/>
              <a:chExt cx="2754873" cy="820776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D546347-E59C-477C-922A-414A4991C9BA}"/>
                  </a:ext>
                </a:extLst>
              </p:cNvPr>
              <p:cNvSpPr/>
              <p:nvPr/>
            </p:nvSpPr>
            <p:spPr bwMode="auto">
              <a:xfrm>
                <a:off x="1674353" y="990424"/>
                <a:ext cx="2331266" cy="726390"/>
              </a:xfrm>
              <a:prstGeom prst="roundRect">
                <a:avLst/>
              </a:prstGeom>
              <a:solidFill>
                <a:schemeClr val="accent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3906397-D56F-4A36-97FB-37660E0042E6}"/>
                  </a:ext>
                </a:extLst>
              </p:cNvPr>
              <p:cNvSpPr txBox="1"/>
              <p:nvPr/>
            </p:nvSpPr>
            <p:spPr>
              <a:xfrm>
                <a:off x="2393767" y="929170"/>
                <a:ext cx="1282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GPT3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74E9975-E341-4AA1-A7C8-C241BBF85A69}"/>
                  </a:ext>
                </a:extLst>
              </p:cNvPr>
              <p:cNvSpPr txBox="1"/>
              <p:nvPr/>
            </p:nvSpPr>
            <p:spPr>
              <a:xfrm>
                <a:off x="2415924" y="1155251"/>
                <a:ext cx="7863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2020 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0EC9997-2078-4E79-81EA-A05C67A41431}"/>
                  </a:ext>
                </a:extLst>
              </p:cNvPr>
              <p:cNvSpPr txBox="1"/>
              <p:nvPr/>
            </p:nvSpPr>
            <p:spPr>
              <a:xfrm>
                <a:off x="1288805" y="1380614"/>
                <a:ext cx="2754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1100"/>
                  </a:spcBef>
                </a:pP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175 000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Mio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 Param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30A9D64-9E9D-41EA-8F6B-F4EA0F8E4E38}"/>
                </a:ext>
              </a:extLst>
            </p:cNvPr>
            <p:cNvGrpSpPr/>
            <p:nvPr/>
          </p:nvGrpSpPr>
          <p:grpSpPr>
            <a:xfrm>
              <a:off x="5288259" y="760763"/>
              <a:ext cx="2969346" cy="820576"/>
              <a:chOff x="1203896" y="929170"/>
              <a:chExt cx="2969346" cy="820576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6C5FDF0-5284-4B59-8CC4-57D40783CCC4}"/>
                  </a:ext>
                </a:extLst>
              </p:cNvPr>
              <p:cNvSpPr/>
              <p:nvPr/>
            </p:nvSpPr>
            <p:spPr bwMode="auto">
              <a:xfrm>
                <a:off x="1674353" y="990424"/>
                <a:ext cx="2331266" cy="726390"/>
              </a:xfrm>
              <a:prstGeom prst="roundRect">
                <a:avLst/>
              </a:prstGeom>
              <a:solidFill>
                <a:schemeClr val="accent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F07DD5D-9D4F-4E0C-87E1-865A8CE66FA4}"/>
                  </a:ext>
                </a:extLst>
              </p:cNvPr>
              <p:cNvSpPr txBox="1"/>
              <p:nvPr/>
            </p:nvSpPr>
            <p:spPr>
              <a:xfrm>
                <a:off x="2393767" y="929170"/>
                <a:ext cx="1282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GPT4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202D01B-D7F1-41A7-A0F2-E0DBAE161916}"/>
                  </a:ext>
                </a:extLst>
              </p:cNvPr>
              <p:cNvSpPr txBox="1"/>
              <p:nvPr/>
            </p:nvSpPr>
            <p:spPr>
              <a:xfrm>
                <a:off x="2415924" y="1155251"/>
                <a:ext cx="9814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2023? 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FDE607-BC06-40B7-902B-5C6E2C6ECF86}"/>
                  </a:ext>
                </a:extLst>
              </p:cNvPr>
              <p:cNvSpPr txBox="1"/>
              <p:nvPr/>
            </p:nvSpPr>
            <p:spPr>
              <a:xfrm>
                <a:off x="1203896" y="1380414"/>
                <a:ext cx="29693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1100"/>
                  </a:spcBef>
                </a:pP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1 000 000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Mio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 Param </a:t>
                </a:r>
              </a:p>
            </p:txBody>
          </p:sp>
        </p:grpSp>
        <p:sp>
          <p:nvSpPr>
            <p:cNvPr id="51" name="Multiplication Sign 50">
              <a:extLst>
                <a:ext uri="{FF2B5EF4-FFF2-40B4-BE49-F238E27FC236}">
                  <a16:creationId xmlns:a16="http://schemas.microsoft.com/office/drawing/2014/main" id="{68453051-FAD8-4630-B2D2-46D26C5FD2C1}"/>
                </a:ext>
              </a:extLst>
            </p:cNvPr>
            <p:cNvSpPr/>
            <p:nvPr/>
          </p:nvSpPr>
          <p:spPr bwMode="auto">
            <a:xfrm>
              <a:off x="8306061" y="460507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A505CA67-60FA-49BC-B86F-189D65655F2D}"/>
                </a:ext>
              </a:extLst>
            </p:cNvPr>
            <p:cNvSpPr/>
            <p:nvPr/>
          </p:nvSpPr>
          <p:spPr bwMode="auto">
            <a:xfrm rot="16200000">
              <a:off x="8287931" y="63159"/>
              <a:ext cx="327546" cy="218380"/>
            </a:xfrm>
            <a:prstGeom prst="rightArrow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53" name="Multiplication Sign 52">
              <a:extLst>
                <a:ext uri="{FF2B5EF4-FFF2-40B4-BE49-F238E27FC236}">
                  <a16:creationId xmlns:a16="http://schemas.microsoft.com/office/drawing/2014/main" id="{6D0D6AE7-5BA4-47E6-9A8C-D504941B3F1A}"/>
                </a:ext>
              </a:extLst>
            </p:cNvPr>
            <p:cNvSpPr/>
            <p:nvPr/>
          </p:nvSpPr>
          <p:spPr bwMode="auto">
            <a:xfrm>
              <a:off x="8150957" y="1844275"/>
              <a:ext cx="239871" cy="184985"/>
            </a:xfrm>
            <a:prstGeom prst="mathMultiply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284EB53-99A9-4B8E-986C-5511B3F044AC}"/>
                </a:ext>
              </a:extLst>
            </p:cNvPr>
            <p:cNvGrpSpPr/>
            <p:nvPr/>
          </p:nvGrpSpPr>
          <p:grpSpPr>
            <a:xfrm>
              <a:off x="5196716" y="1620679"/>
              <a:ext cx="2969346" cy="820576"/>
              <a:chOff x="1203896" y="929170"/>
              <a:chExt cx="2969346" cy="820576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6CCE1D2F-C85E-4AF0-8AC7-8A5C987DA8B3}"/>
                  </a:ext>
                </a:extLst>
              </p:cNvPr>
              <p:cNvSpPr/>
              <p:nvPr/>
            </p:nvSpPr>
            <p:spPr bwMode="auto">
              <a:xfrm>
                <a:off x="1674353" y="990424"/>
                <a:ext cx="2331266" cy="726390"/>
              </a:xfrm>
              <a:prstGeom prst="roundRect">
                <a:avLst/>
              </a:prstGeom>
              <a:solidFill>
                <a:schemeClr val="accent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91440" rIns="91440" bIns="9144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System Font Regular"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8765F-A077-444E-B727-345EDEDD8192}"/>
                  </a:ext>
                </a:extLst>
              </p:cNvPr>
              <p:cNvSpPr txBox="1"/>
              <p:nvPr/>
            </p:nvSpPr>
            <p:spPr>
              <a:xfrm>
                <a:off x="2393767" y="929170"/>
                <a:ext cx="1282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PaLM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805188A-8E84-4F9F-8403-CE651E74C013}"/>
                  </a:ext>
                </a:extLst>
              </p:cNvPr>
              <p:cNvSpPr txBox="1"/>
              <p:nvPr/>
            </p:nvSpPr>
            <p:spPr>
              <a:xfrm>
                <a:off x="2415924" y="1155251"/>
                <a:ext cx="9814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2022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A993C86-D71B-40B2-9F7F-9C18B394A41C}"/>
                  </a:ext>
                </a:extLst>
              </p:cNvPr>
              <p:cNvSpPr txBox="1"/>
              <p:nvPr/>
            </p:nvSpPr>
            <p:spPr>
              <a:xfrm>
                <a:off x="1203896" y="1380414"/>
                <a:ext cx="29693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1100"/>
                  </a:spcBef>
                </a:pP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540 000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Mio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  <a:ea typeface="Arial" charset="0"/>
                    <a:cs typeface="Arial" charset="0"/>
                  </a:rPr>
                  <a:t> Param 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2C70F-D4E0-4CD0-8F65-65B3BF6E5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7D7BD7-C6CA-41A9-8580-7E7AF4BEB02B}" type="slidenum">
              <a:rPr lang="de-DE" smtClean="0"/>
              <a:t>9</a:t>
            </a:fld>
            <a:endParaRPr lang="de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A6E8CF0-3AF8-4841-8BF8-0A635D1E01F1}"/>
              </a:ext>
            </a:extLst>
          </p:cNvPr>
          <p:cNvSpPr txBox="1"/>
          <p:nvPr/>
        </p:nvSpPr>
        <p:spPr>
          <a:xfrm>
            <a:off x="2842701" y="6386346"/>
            <a:ext cx="6243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0" dirty="0">
                <a:solidFill>
                  <a:schemeClr val="bg1">
                    <a:lumMod val="65000"/>
                  </a:schemeClr>
                </a:solidFill>
                <a:effectLst/>
                <a:latin typeface="Graphik Meetup"/>
              </a:rPr>
              <a:t>Introduction to AI: The Low-Math way to understand Neural Networks by Maximilian Jesch 2022 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321260"/>
      </p:ext>
    </p:extLst>
  </p:cSld>
  <p:clrMapOvr>
    <a:masterClrMapping/>
  </p:clrMapOvr>
</p:sld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Arial" charset="0"/>
            <a:cs typeface="Arial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Arial" id="{FEF8B486-0A69-7643-9587-155BF4105706}" vid="{7EE01304-197D-504B-86C9-7EA9E1122F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4462</Words>
  <Application>Microsoft Office PowerPoint</Application>
  <PresentationFormat>Widescreen</PresentationFormat>
  <Paragraphs>2174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Graphik Meetup</vt:lpstr>
      <vt:lpstr>IBM Plex Sans Light</vt:lpstr>
      <vt:lpstr>System Font Regular</vt:lpstr>
      <vt:lpstr>Times New Roman</vt:lpstr>
      <vt:lpstr>TwitterChirp</vt:lpstr>
      <vt:lpstr>var(--serif)</vt:lpstr>
      <vt:lpstr>IBM Brand Template 2022</vt:lpstr>
      <vt:lpstr>Starting at 16:00 CET</vt:lpstr>
      <vt:lpstr>Introduction to AI: The Low-Math way to understand Neural Networks</vt:lpstr>
      <vt:lpstr>Maximilian Jesch</vt:lpstr>
      <vt:lpstr>Maximilian Jesch</vt:lpstr>
      <vt:lpstr>Agenda</vt:lpstr>
      <vt:lpstr>Historical Overview</vt:lpstr>
      <vt:lpstr>Historical Overview</vt:lpstr>
      <vt:lpstr>Historical Overview</vt:lpstr>
      <vt:lpstr>Historical Overview</vt:lpstr>
      <vt:lpstr>Historical Overview</vt:lpstr>
      <vt:lpstr>Different Machine Learning Approaces</vt:lpstr>
      <vt:lpstr>Different Machine Learning Approaces  Real Life Importance</vt:lpstr>
      <vt:lpstr>Different Machine Learning Approaces  Real Life Importance</vt:lpstr>
      <vt:lpstr>Real World Example: Hand Written Digit Recognition</vt:lpstr>
      <vt:lpstr>Real World Example: Hand Written Digit Recognition</vt:lpstr>
      <vt:lpstr>Real World Example: Hand Written Digit Recognition</vt:lpstr>
      <vt:lpstr>Real World Example: Hand Written Digit Recognition</vt:lpstr>
      <vt:lpstr>Toy Example: </vt:lpstr>
      <vt:lpstr>Toy Example: </vt:lpstr>
      <vt:lpstr>PowerPoint Presentation</vt:lpstr>
      <vt:lpstr>PowerPoint Presentation</vt:lpstr>
      <vt:lpstr>PowerPoint Presentation</vt:lpstr>
      <vt:lpstr>PowerPoint Presentation</vt:lpstr>
      <vt:lpstr>Toy Example: </vt:lpstr>
      <vt:lpstr>PowerPoint Presentation</vt:lpstr>
      <vt:lpstr>PowerPoint Presentation</vt:lpstr>
      <vt:lpstr>Toy Example: Hand Written Digit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 that were left out:  </vt:lpstr>
      <vt:lpstr>LIVE DEMO!!!!!</vt:lpstr>
      <vt:lpstr>All Problems that can be phrased in vectors can be solved with AI  (if there is enough training data)</vt:lpstr>
      <vt:lpstr>Different Machine Learning Domains</vt:lpstr>
      <vt:lpstr>PowerPoint Presentation</vt:lpstr>
      <vt:lpstr>PowerPoint Presentation</vt:lpstr>
      <vt:lpstr>PowerPoint Presentation</vt:lpstr>
      <vt:lpstr>PowerPoint Presentation</vt:lpstr>
      <vt:lpstr>DALLE 2 live demo      </vt:lpstr>
      <vt:lpstr>PowerPoint Presentation</vt:lpstr>
      <vt:lpstr>PowerPoint Presentation</vt:lpstr>
      <vt:lpstr>PowerPoint Presentation</vt:lpstr>
      <vt:lpstr>GPT 3 live demo      </vt:lpstr>
      <vt:lpstr>Time spent in a typical ML Project</vt:lpstr>
      <vt:lpstr>IBM Watson Product Family Everything you need to make your AI Journey a success!</vt:lpstr>
      <vt:lpstr>IBM Watson most sophisticated tools for enterprise grade AI</vt:lpstr>
      <vt:lpstr>PowerPoint Presentation</vt:lpstr>
      <vt:lpstr>If you want to talk AI (or anything else :-P) you can reach me via:</vt:lpstr>
      <vt:lpstr>Appendix</vt:lpstr>
      <vt:lpstr>Many problems can be phrased that 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 technical Overview</dc:title>
  <dc:creator>Maximilian Jesch 2</dc:creator>
  <cp:lastModifiedBy>Maximilian Jesch 2</cp:lastModifiedBy>
  <cp:revision>114</cp:revision>
  <dcterms:created xsi:type="dcterms:W3CDTF">2022-05-31T07:45:26Z</dcterms:created>
  <dcterms:modified xsi:type="dcterms:W3CDTF">2022-11-28T16:18:52Z</dcterms:modified>
</cp:coreProperties>
</file>